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2" r:id="rId3"/>
    <p:sldId id="257" r:id="rId4"/>
    <p:sldId id="258"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73915"/>
  </p:normalViewPr>
  <p:slideViewPr>
    <p:cSldViewPr snapToGrid="0" snapToObjects="1">
      <p:cViewPr varScale="1">
        <p:scale>
          <a:sx n="99" d="100"/>
          <a:sy n="99" d="100"/>
        </p:scale>
        <p:origin x="200"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C16AA-BF1F-C545-862B-25DADC893FC6}" type="datetimeFigureOut">
              <a:rPr lang="en-US" smtClean="0"/>
              <a:t>1/23/19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10C618-6650-6447-A930-1D9D0DDE3618}" type="slidenum">
              <a:rPr lang="en-US" smtClean="0"/>
              <a:t>‹#›</a:t>
            </a:fld>
            <a:endParaRPr lang="en-US"/>
          </a:p>
        </p:txBody>
      </p:sp>
    </p:spTree>
    <p:extLst>
      <p:ext uri="{BB962C8B-B14F-4D97-AF65-F5344CB8AC3E}">
        <p14:creationId xmlns:p14="http://schemas.microsoft.com/office/powerpoint/2010/main" val="3539882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rgbClr val="C00000"/>
                </a:solidFill>
                <a:latin typeface="Avenir Next" panose="020B0503020202020204" pitchFamily="34" charset="0"/>
              </a:rPr>
              <a:t>REFLECTING HIS LIGHT</a:t>
            </a:r>
            <a:br>
              <a:rPr lang="en-US" sz="1600"/>
            </a:br>
            <a:r>
              <a:rPr lang="en-US" sz="1050" b="1"/>
              <a:t>[SHINING TOGETHER]</a:t>
            </a:r>
            <a:br>
              <a:rPr lang="en-US" sz="1050"/>
            </a:br>
            <a:endParaRPr lang="en-US"/>
          </a:p>
        </p:txBody>
      </p:sp>
      <p:sp>
        <p:nvSpPr>
          <p:cNvPr id="4" name="Slide Number Placeholder 3"/>
          <p:cNvSpPr>
            <a:spLocks noGrp="1"/>
          </p:cNvSpPr>
          <p:nvPr>
            <p:ph type="sldNum" sz="quarter" idx="5"/>
          </p:nvPr>
        </p:nvSpPr>
        <p:spPr/>
        <p:txBody>
          <a:bodyPr/>
          <a:lstStyle/>
          <a:p>
            <a:fld id="{4910C618-6650-6447-A930-1D9D0DDE3618}" type="slidenum">
              <a:rPr lang="en-US" smtClean="0"/>
              <a:t>1</a:t>
            </a:fld>
            <a:endParaRPr lang="en-US"/>
          </a:p>
        </p:txBody>
      </p:sp>
    </p:spTree>
    <p:extLst>
      <p:ext uri="{BB962C8B-B14F-4D97-AF65-F5344CB8AC3E}">
        <p14:creationId xmlns:p14="http://schemas.microsoft.com/office/powerpoint/2010/main" val="348635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buNone/>
            </a:pPr>
            <a:r>
              <a:rPr lang="en-US" i="1" dirty="0"/>
              <a:t>“Again Jesus spoke to them, saying, ‘I am the light of the world. Whoever follows me will not walk in darkness, but will have the light of life.’” </a:t>
            </a:r>
          </a:p>
          <a:p>
            <a:pPr marL="0" indent="0" algn="l">
              <a:lnSpc>
                <a:spcPct val="100000"/>
              </a:lnSpc>
              <a:buNone/>
            </a:pPr>
            <a:endParaRPr lang="en-US" i="1" dirty="0"/>
          </a:p>
          <a:p>
            <a:pPr marL="0" indent="0" algn="l">
              <a:lnSpc>
                <a:spcPct val="100000"/>
              </a:lnSpc>
              <a:buNone/>
            </a:pPr>
            <a:r>
              <a:rPr lang="en-US" i="1" dirty="0"/>
              <a:t>John 8:12, RSV</a:t>
            </a:r>
            <a:endParaRPr lang="en-US" dirty="0"/>
          </a:p>
          <a:p>
            <a:pPr algn="l"/>
            <a:endParaRPr lang="en-US" dirty="0"/>
          </a:p>
        </p:txBody>
      </p:sp>
      <p:sp>
        <p:nvSpPr>
          <p:cNvPr id="4" name="Slide Number Placeholder 3"/>
          <p:cNvSpPr>
            <a:spLocks noGrp="1"/>
          </p:cNvSpPr>
          <p:nvPr>
            <p:ph type="sldNum" sz="quarter" idx="5"/>
          </p:nvPr>
        </p:nvSpPr>
        <p:spPr/>
        <p:txBody>
          <a:bodyPr/>
          <a:lstStyle/>
          <a:p>
            <a:fld id="{4910C618-6650-6447-A930-1D9D0DDE3618}" type="slidenum">
              <a:rPr lang="en-US" smtClean="0"/>
              <a:t>2</a:t>
            </a:fld>
            <a:endParaRPr lang="en-US"/>
          </a:p>
        </p:txBody>
      </p:sp>
    </p:spTree>
    <p:extLst>
      <p:ext uri="{BB962C8B-B14F-4D97-AF65-F5344CB8AC3E}">
        <p14:creationId xmlns:p14="http://schemas.microsoft.com/office/powerpoint/2010/main" val="321008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50000"/>
              </a:lnSpc>
              <a:buNone/>
            </a:pPr>
            <a:r>
              <a:rPr lang="en-US" sz="1200" dirty="0">
                <a:latin typeface="Avenir Next" panose="020B0503020202020204" pitchFamily="34" charset="0"/>
              </a:rPr>
              <a:t>“In many places consecrated men and women may be seen </a:t>
            </a:r>
            <a:r>
              <a:rPr lang="en-US" sz="1200" b="1" dirty="0">
                <a:latin typeface="Avenir Next" panose="020B0503020202020204" pitchFamily="34" charset="0"/>
              </a:rPr>
              <a:t>communicating to others the light that has made plain to them the way of salvation through Christ</a:t>
            </a:r>
            <a:r>
              <a:rPr lang="en-US" sz="1200" dirty="0">
                <a:latin typeface="Avenir Next" panose="020B0503020202020204" pitchFamily="34" charset="0"/>
              </a:rPr>
              <a:t>. And as they continue to let their light shine, they receive more and still more of the Spirit’s power. Thus the earth is to be lightened with the glory of God.”</a:t>
            </a:r>
          </a:p>
          <a:p>
            <a:pPr marL="0" indent="0" algn="l">
              <a:lnSpc>
                <a:spcPct val="150000"/>
              </a:lnSpc>
              <a:buNone/>
            </a:pPr>
            <a:r>
              <a:rPr lang="en-US" sz="1200" dirty="0">
                <a:latin typeface="Avenir Next" panose="020B0503020202020204" pitchFamily="34" charset="0"/>
              </a:rPr>
              <a:t>Ellen G. White, </a:t>
            </a:r>
            <a:r>
              <a:rPr lang="en-US" sz="1200" i="1" dirty="0">
                <a:latin typeface="Avenir Next" panose="020B0503020202020204" pitchFamily="34" charset="0"/>
              </a:rPr>
              <a:t>The Acts of the Apostles</a:t>
            </a:r>
            <a:r>
              <a:rPr lang="en-US" sz="1200" dirty="0">
                <a:latin typeface="Avenir Next" panose="020B0503020202020204" pitchFamily="34" charset="0"/>
              </a:rPr>
              <a:t> (Mountain View, California: Pacific Press, Publishing Association, 1911) 54.</a:t>
            </a:r>
          </a:p>
        </p:txBody>
      </p:sp>
      <p:sp>
        <p:nvSpPr>
          <p:cNvPr id="4" name="Slide Number Placeholder 3"/>
          <p:cNvSpPr>
            <a:spLocks noGrp="1"/>
          </p:cNvSpPr>
          <p:nvPr>
            <p:ph type="sldNum" sz="quarter" idx="5"/>
          </p:nvPr>
        </p:nvSpPr>
        <p:spPr/>
        <p:txBody>
          <a:bodyPr/>
          <a:lstStyle/>
          <a:p>
            <a:fld id="{4910C618-6650-6447-A930-1D9D0DDE3618}" type="slidenum">
              <a:rPr lang="en-US" smtClean="0"/>
              <a:t>3</a:t>
            </a:fld>
            <a:endParaRPr lang="en-US"/>
          </a:p>
        </p:txBody>
      </p:sp>
    </p:spTree>
    <p:extLst>
      <p:ext uri="{BB962C8B-B14F-4D97-AF65-F5344CB8AC3E}">
        <p14:creationId xmlns:p14="http://schemas.microsoft.com/office/powerpoint/2010/main" val="161432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World War II, a beautiful young woman named Darlene </a:t>
            </a:r>
            <a:r>
              <a:rPr lang="en-US" sz="1200" kern="1200" dirty="0" err="1">
                <a:solidFill>
                  <a:schemeClr val="tx1"/>
                </a:solidFill>
                <a:effectLst/>
                <a:latin typeface="+mn-lt"/>
                <a:ea typeface="+mn-ea"/>
                <a:cs typeface="+mn-cs"/>
              </a:rPr>
              <a:t>Deibler</a:t>
            </a:r>
            <a:r>
              <a:rPr lang="en-US" sz="1200" kern="1200" dirty="0">
                <a:solidFill>
                  <a:schemeClr val="tx1"/>
                </a:solidFill>
                <a:effectLst/>
                <a:latin typeface="+mn-lt"/>
                <a:ea typeface="+mn-ea"/>
                <a:cs typeface="+mn-cs"/>
              </a:rPr>
              <a:t> Rose was captured by Japanese soldiers with her husband while they serving as missionaries in New Guinea. Separated from her husband, she placed was into a women’s work camp, where she lived in dirty, over-crowded barracks, doing hard labor in the hot tropical sun.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Her soft, fair skin became rough and weather-beaten. Her slender body became ravaged by diseases such as beriberi and dysentery. </a:t>
            </a:r>
            <a:r>
              <a:rPr lang="en-US" sz="1200" kern="1200">
                <a:solidFill>
                  <a:schemeClr val="tx1"/>
                </a:solidFill>
                <a:effectLst/>
                <a:latin typeface="+mn-lt"/>
                <a:ea typeface="+mn-ea"/>
                <a:cs typeface="+mn-cs"/>
              </a:rPr>
              <a:t>Beriberi caused her legs to swell out of proportion while the rest of her body shriveled into a gaunt frame. </a:t>
            </a:r>
            <a:endParaRPr lang="en-US" dirty="0"/>
          </a:p>
        </p:txBody>
      </p:sp>
      <p:sp>
        <p:nvSpPr>
          <p:cNvPr id="4" name="Slide Number Placeholder 3"/>
          <p:cNvSpPr>
            <a:spLocks noGrp="1"/>
          </p:cNvSpPr>
          <p:nvPr>
            <p:ph type="sldNum" sz="quarter" idx="5"/>
          </p:nvPr>
        </p:nvSpPr>
        <p:spPr/>
        <p:txBody>
          <a:bodyPr/>
          <a:lstStyle/>
          <a:p>
            <a:fld id="{4910C618-6650-6447-A930-1D9D0DDE3618}" type="slidenum">
              <a:rPr lang="en-US" smtClean="0"/>
              <a:t>4</a:t>
            </a:fld>
            <a:endParaRPr lang="en-US"/>
          </a:p>
        </p:txBody>
      </p:sp>
    </p:spTree>
    <p:extLst>
      <p:ext uri="{BB962C8B-B14F-4D97-AF65-F5344CB8AC3E}">
        <p14:creationId xmlns:p14="http://schemas.microsoft.com/office/powerpoint/2010/main" val="81827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day, some young boys who also lived in the labor camp shyly told Darlene that they thought she looked like a movie star. “Thank you, boys,” she replied with tears welling in her eyes. For months she had watched her physical beauty slowly melt away, but it blessed her to realize that others still saw beauty when they looked at her. She knew it was not her beauty but the beauty and light of Jesus Christ shining out of her heart. It’s a matter of the heart.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Darlene </a:t>
            </a:r>
            <a:r>
              <a:rPr lang="en-US" sz="1200" kern="1200" dirty="0" err="1">
                <a:solidFill>
                  <a:schemeClr val="tx1"/>
                </a:solidFill>
                <a:effectLst/>
                <a:latin typeface="+mn-lt"/>
                <a:ea typeface="+mn-ea"/>
                <a:cs typeface="+mn-cs"/>
              </a:rPr>
              <a:t>Deibler</a:t>
            </a:r>
            <a:r>
              <a:rPr lang="en-US" sz="1200" kern="1200" dirty="0">
                <a:solidFill>
                  <a:schemeClr val="tx1"/>
                </a:solidFill>
                <a:effectLst/>
                <a:latin typeface="+mn-lt"/>
                <a:ea typeface="+mn-ea"/>
                <a:cs typeface="+mn-cs"/>
              </a:rPr>
              <a:t> Rose, </a:t>
            </a:r>
            <a:r>
              <a:rPr lang="en-US" sz="1200" i="1" kern="1200" dirty="0">
                <a:solidFill>
                  <a:schemeClr val="tx1"/>
                </a:solidFill>
                <a:effectLst/>
                <a:latin typeface="+mn-lt"/>
                <a:ea typeface="+mn-ea"/>
                <a:cs typeface="+mn-cs"/>
              </a:rPr>
              <a:t>Evidence Not Seen: A Woman’s Miraculous Faith in the Jungles of World War II</a:t>
            </a:r>
            <a:r>
              <a:rPr lang="en-US" sz="1200" kern="1200" dirty="0">
                <a:solidFill>
                  <a:schemeClr val="tx1"/>
                </a:solidFill>
                <a:effectLst/>
                <a:latin typeface="+mn-lt"/>
                <a:ea typeface="+mn-ea"/>
                <a:cs typeface="+mn-cs"/>
              </a:rPr>
              <a:t> (New York City: Harpers Collins, 1990). </a:t>
            </a:r>
          </a:p>
          <a:p>
            <a:endParaRPr lang="en-US" dirty="0"/>
          </a:p>
        </p:txBody>
      </p:sp>
      <p:sp>
        <p:nvSpPr>
          <p:cNvPr id="4" name="Slide Number Placeholder 3"/>
          <p:cNvSpPr>
            <a:spLocks noGrp="1"/>
          </p:cNvSpPr>
          <p:nvPr>
            <p:ph type="sldNum" sz="quarter" idx="5"/>
          </p:nvPr>
        </p:nvSpPr>
        <p:spPr/>
        <p:txBody>
          <a:bodyPr/>
          <a:lstStyle/>
          <a:p>
            <a:fld id="{4910C618-6650-6447-A930-1D9D0DDE3618}" type="slidenum">
              <a:rPr lang="en-US" smtClean="0"/>
              <a:t>5</a:t>
            </a:fld>
            <a:endParaRPr lang="en-US"/>
          </a:p>
        </p:txBody>
      </p:sp>
    </p:spTree>
    <p:extLst>
      <p:ext uri="{BB962C8B-B14F-4D97-AF65-F5344CB8AC3E}">
        <p14:creationId xmlns:p14="http://schemas.microsoft.com/office/powerpoint/2010/main" val="3481816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buNone/>
            </a:pPr>
            <a:r>
              <a:rPr lang="en-US" sz="1200" dirty="0"/>
              <a:t>“We need not think that because we are only a tiny light, that we need not be particular about shining. The great value of our light lies in its consistency in shining amid the moral darkness of the world, in shining not to please ourselves and glorify ourselves, but to honor God with all there is of us. If we are doing service for God, and our work is corresponding with the ability God has given us, that is all He expects of us.”</a:t>
            </a:r>
            <a:r>
              <a:rPr lang="en-US" sz="1200" baseline="30000" dirty="0"/>
              <a:t> </a:t>
            </a:r>
          </a:p>
          <a:p>
            <a:pPr marL="0" indent="0" algn="l">
              <a:lnSpc>
                <a:spcPct val="100000"/>
              </a:lnSpc>
              <a:buNone/>
            </a:pPr>
            <a:endParaRPr lang="en-US" sz="1200" dirty="0"/>
          </a:p>
          <a:p>
            <a:pPr marL="0" indent="0" algn="l">
              <a:lnSpc>
                <a:spcPct val="100000"/>
              </a:lnSpc>
              <a:buNone/>
            </a:pPr>
            <a:endParaRPr lang="en-US" sz="1050" i="0" dirty="0"/>
          </a:p>
          <a:p>
            <a:pPr marL="0" indent="0" algn="l">
              <a:lnSpc>
                <a:spcPct val="100000"/>
              </a:lnSpc>
              <a:buNone/>
            </a:pPr>
            <a:r>
              <a:rPr lang="en-US" sz="1050" i="0" dirty="0"/>
              <a:t>Ellen G. White, </a:t>
            </a:r>
            <a:r>
              <a:rPr lang="en-US" sz="1050" i="1" dirty="0"/>
              <a:t>This Day with God</a:t>
            </a:r>
            <a:r>
              <a:rPr lang="en-US" sz="1050" dirty="0"/>
              <a:t> (Washington, D.C.: Review and Herald Publishing Association, 1979), 98.</a:t>
            </a:r>
          </a:p>
          <a:p>
            <a:endParaRPr lang="en-US" dirty="0"/>
          </a:p>
        </p:txBody>
      </p:sp>
      <p:sp>
        <p:nvSpPr>
          <p:cNvPr id="4" name="Slide Number Placeholder 3"/>
          <p:cNvSpPr>
            <a:spLocks noGrp="1"/>
          </p:cNvSpPr>
          <p:nvPr>
            <p:ph type="sldNum" sz="quarter" idx="5"/>
          </p:nvPr>
        </p:nvSpPr>
        <p:spPr/>
        <p:txBody>
          <a:bodyPr/>
          <a:lstStyle/>
          <a:p>
            <a:fld id="{4910C618-6650-6447-A930-1D9D0DDE3618}" type="slidenum">
              <a:rPr lang="en-US" smtClean="0"/>
              <a:t>6</a:t>
            </a:fld>
            <a:endParaRPr lang="en-US"/>
          </a:p>
        </p:txBody>
      </p:sp>
    </p:spTree>
    <p:extLst>
      <p:ext uri="{BB962C8B-B14F-4D97-AF65-F5344CB8AC3E}">
        <p14:creationId xmlns:p14="http://schemas.microsoft.com/office/powerpoint/2010/main" val="399767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latin typeface="Avenir Next" panose="020B0503020202020204" pitchFamily="34" charset="0"/>
              </a:rPr>
              <a:t>FOR WITH YOU IS THE FOUNTAIN OF LIFE; </a:t>
            </a:r>
          </a:p>
          <a:p>
            <a:pPr marL="0" indent="0" algn="l">
              <a:buNone/>
            </a:pPr>
            <a:r>
              <a:rPr lang="en-US" b="1" dirty="0">
                <a:latin typeface="Avenir Next" panose="020B0503020202020204" pitchFamily="34" charset="0"/>
              </a:rPr>
              <a:t>IN YOUR LIGHT </a:t>
            </a:r>
          </a:p>
          <a:p>
            <a:pPr marL="0" indent="0" algn="l">
              <a:buNone/>
            </a:pPr>
            <a:r>
              <a:rPr lang="en-US" b="1" dirty="0">
                <a:latin typeface="Avenir Next" panose="020B0503020202020204" pitchFamily="34" charset="0"/>
              </a:rPr>
              <a:t>WE SEE LIGHT.” </a:t>
            </a:r>
          </a:p>
          <a:p>
            <a:pPr marL="0" indent="0" algn="l">
              <a:buNone/>
            </a:pPr>
            <a:endParaRPr lang="en-US" b="1" dirty="0">
              <a:latin typeface="Avenir Next" panose="020B0503020202020204" pitchFamily="34" charset="0"/>
            </a:endParaRPr>
          </a:p>
          <a:p>
            <a:pPr marL="0" indent="0" algn="l">
              <a:buNone/>
            </a:pPr>
            <a:r>
              <a:rPr lang="en-US" dirty="0">
                <a:latin typeface="Avenir Next" panose="020B0503020202020204" pitchFamily="34" charset="0"/>
              </a:rPr>
              <a:t>PSALM 36:9, NIV</a:t>
            </a:r>
          </a:p>
          <a:p>
            <a:endParaRPr lang="en-US" dirty="0"/>
          </a:p>
        </p:txBody>
      </p:sp>
      <p:sp>
        <p:nvSpPr>
          <p:cNvPr id="4" name="Slide Number Placeholder 3"/>
          <p:cNvSpPr>
            <a:spLocks noGrp="1"/>
          </p:cNvSpPr>
          <p:nvPr>
            <p:ph type="sldNum" sz="quarter" idx="5"/>
          </p:nvPr>
        </p:nvSpPr>
        <p:spPr/>
        <p:txBody>
          <a:bodyPr/>
          <a:lstStyle/>
          <a:p>
            <a:fld id="{4910C618-6650-6447-A930-1D9D0DDE3618}" type="slidenum">
              <a:rPr lang="en-US" smtClean="0"/>
              <a:t>7</a:t>
            </a:fld>
            <a:endParaRPr lang="en-US"/>
          </a:p>
        </p:txBody>
      </p:sp>
    </p:spTree>
    <p:extLst>
      <p:ext uri="{BB962C8B-B14F-4D97-AF65-F5344CB8AC3E}">
        <p14:creationId xmlns:p14="http://schemas.microsoft.com/office/powerpoint/2010/main" val="266720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86F52-0B8B-4F46-A8E9-1261F46FD3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C3CC69-E17C-5347-A4CE-9AD5D7C70A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5ACAB7-B0D2-174F-898B-90DBD592C6F7}"/>
              </a:ext>
            </a:extLst>
          </p:cNvPr>
          <p:cNvSpPr>
            <a:spLocks noGrp="1"/>
          </p:cNvSpPr>
          <p:nvPr>
            <p:ph type="dt" sz="half" idx="10"/>
          </p:nvPr>
        </p:nvSpPr>
        <p:spPr/>
        <p:txBody>
          <a:bodyPr/>
          <a:lstStyle/>
          <a:p>
            <a:fld id="{947E4B31-1B74-B741-8734-D352F4216ADA}" type="datetimeFigureOut">
              <a:rPr lang="en-US" smtClean="0"/>
              <a:t>1/23/19</a:t>
            </a:fld>
            <a:endParaRPr lang="en-US"/>
          </a:p>
        </p:txBody>
      </p:sp>
      <p:sp>
        <p:nvSpPr>
          <p:cNvPr id="5" name="Footer Placeholder 4">
            <a:extLst>
              <a:ext uri="{FF2B5EF4-FFF2-40B4-BE49-F238E27FC236}">
                <a16:creationId xmlns:a16="http://schemas.microsoft.com/office/drawing/2014/main" id="{FE558E6A-9B76-8049-B304-54EF9CD3B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43DE6-551B-1443-AA6E-0105757ADABF}"/>
              </a:ext>
            </a:extLst>
          </p:cNvPr>
          <p:cNvSpPr>
            <a:spLocks noGrp="1"/>
          </p:cNvSpPr>
          <p:nvPr>
            <p:ph type="sldNum" sz="quarter" idx="12"/>
          </p:nvPr>
        </p:nvSpPr>
        <p:spPr/>
        <p:txBody>
          <a:bodyPr/>
          <a:lstStyle/>
          <a:p>
            <a:fld id="{3463517A-C667-DC44-A3CE-6328A50D4847}" type="slidenum">
              <a:rPr lang="en-US" smtClean="0"/>
              <a:t>‹#›</a:t>
            </a:fld>
            <a:endParaRPr lang="en-US"/>
          </a:p>
        </p:txBody>
      </p:sp>
    </p:spTree>
    <p:extLst>
      <p:ext uri="{BB962C8B-B14F-4D97-AF65-F5344CB8AC3E}">
        <p14:creationId xmlns:p14="http://schemas.microsoft.com/office/powerpoint/2010/main" val="244494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66CF-DED1-6848-8280-AAD454C752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466415-A90D-7C40-954A-E59CC8B08A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A220D-62E5-A44E-BC3D-636956EFF368}"/>
              </a:ext>
            </a:extLst>
          </p:cNvPr>
          <p:cNvSpPr>
            <a:spLocks noGrp="1"/>
          </p:cNvSpPr>
          <p:nvPr>
            <p:ph type="dt" sz="half" idx="10"/>
          </p:nvPr>
        </p:nvSpPr>
        <p:spPr/>
        <p:txBody>
          <a:bodyPr/>
          <a:lstStyle/>
          <a:p>
            <a:fld id="{947E4B31-1B74-B741-8734-D352F4216ADA}" type="datetimeFigureOut">
              <a:rPr lang="en-US" smtClean="0"/>
              <a:t>1/23/19</a:t>
            </a:fld>
            <a:endParaRPr lang="en-US"/>
          </a:p>
        </p:txBody>
      </p:sp>
      <p:sp>
        <p:nvSpPr>
          <p:cNvPr id="5" name="Footer Placeholder 4">
            <a:extLst>
              <a:ext uri="{FF2B5EF4-FFF2-40B4-BE49-F238E27FC236}">
                <a16:creationId xmlns:a16="http://schemas.microsoft.com/office/drawing/2014/main" id="{D0CA1B80-46FC-294F-940D-8B214ED29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C7CA9-0F99-A542-AA65-9E71D6B827E2}"/>
              </a:ext>
            </a:extLst>
          </p:cNvPr>
          <p:cNvSpPr>
            <a:spLocks noGrp="1"/>
          </p:cNvSpPr>
          <p:nvPr>
            <p:ph type="sldNum" sz="quarter" idx="12"/>
          </p:nvPr>
        </p:nvSpPr>
        <p:spPr/>
        <p:txBody>
          <a:bodyPr/>
          <a:lstStyle/>
          <a:p>
            <a:fld id="{3463517A-C667-DC44-A3CE-6328A50D4847}" type="slidenum">
              <a:rPr lang="en-US" smtClean="0"/>
              <a:t>‹#›</a:t>
            </a:fld>
            <a:endParaRPr lang="en-US"/>
          </a:p>
        </p:txBody>
      </p:sp>
    </p:spTree>
    <p:extLst>
      <p:ext uri="{BB962C8B-B14F-4D97-AF65-F5344CB8AC3E}">
        <p14:creationId xmlns:p14="http://schemas.microsoft.com/office/powerpoint/2010/main" val="331181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6EF620-E467-A540-9D6C-668C18B393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30BD13-7469-A04C-A328-40346834666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3C0E0-23AB-544F-BB42-FA1CF03B41B3}"/>
              </a:ext>
            </a:extLst>
          </p:cNvPr>
          <p:cNvSpPr>
            <a:spLocks noGrp="1"/>
          </p:cNvSpPr>
          <p:nvPr>
            <p:ph type="dt" sz="half" idx="10"/>
          </p:nvPr>
        </p:nvSpPr>
        <p:spPr/>
        <p:txBody>
          <a:bodyPr/>
          <a:lstStyle/>
          <a:p>
            <a:fld id="{947E4B31-1B74-B741-8734-D352F4216ADA}" type="datetimeFigureOut">
              <a:rPr lang="en-US" smtClean="0"/>
              <a:t>1/23/19</a:t>
            </a:fld>
            <a:endParaRPr lang="en-US"/>
          </a:p>
        </p:txBody>
      </p:sp>
      <p:sp>
        <p:nvSpPr>
          <p:cNvPr id="5" name="Footer Placeholder 4">
            <a:extLst>
              <a:ext uri="{FF2B5EF4-FFF2-40B4-BE49-F238E27FC236}">
                <a16:creationId xmlns:a16="http://schemas.microsoft.com/office/drawing/2014/main" id="{0A5B99A5-4802-804B-BCC6-E633AC7D1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B249E3-B2A3-154A-8410-8EEECF6DD15C}"/>
              </a:ext>
            </a:extLst>
          </p:cNvPr>
          <p:cNvSpPr>
            <a:spLocks noGrp="1"/>
          </p:cNvSpPr>
          <p:nvPr>
            <p:ph type="sldNum" sz="quarter" idx="12"/>
          </p:nvPr>
        </p:nvSpPr>
        <p:spPr/>
        <p:txBody>
          <a:bodyPr/>
          <a:lstStyle/>
          <a:p>
            <a:fld id="{3463517A-C667-DC44-A3CE-6328A50D4847}" type="slidenum">
              <a:rPr lang="en-US" smtClean="0"/>
              <a:t>‹#›</a:t>
            </a:fld>
            <a:endParaRPr lang="en-US"/>
          </a:p>
        </p:txBody>
      </p:sp>
    </p:spTree>
    <p:extLst>
      <p:ext uri="{BB962C8B-B14F-4D97-AF65-F5344CB8AC3E}">
        <p14:creationId xmlns:p14="http://schemas.microsoft.com/office/powerpoint/2010/main" val="342706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849E-B50D-9C44-93E9-C141E7541E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991F0B-9BB7-E648-ADA1-6C095AC205B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937AB-BD0F-504A-A3D7-9CB452373BF7}"/>
              </a:ext>
            </a:extLst>
          </p:cNvPr>
          <p:cNvSpPr>
            <a:spLocks noGrp="1"/>
          </p:cNvSpPr>
          <p:nvPr>
            <p:ph type="dt" sz="half" idx="10"/>
          </p:nvPr>
        </p:nvSpPr>
        <p:spPr/>
        <p:txBody>
          <a:bodyPr/>
          <a:lstStyle/>
          <a:p>
            <a:fld id="{947E4B31-1B74-B741-8734-D352F4216ADA}" type="datetimeFigureOut">
              <a:rPr lang="en-US" smtClean="0"/>
              <a:t>1/23/19</a:t>
            </a:fld>
            <a:endParaRPr lang="en-US"/>
          </a:p>
        </p:txBody>
      </p:sp>
      <p:sp>
        <p:nvSpPr>
          <p:cNvPr id="5" name="Footer Placeholder 4">
            <a:extLst>
              <a:ext uri="{FF2B5EF4-FFF2-40B4-BE49-F238E27FC236}">
                <a16:creationId xmlns:a16="http://schemas.microsoft.com/office/drawing/2014/main" id="{A8D6DF44-E3FB-9045-B266-3EA2C15BE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ADCD1-AAC5-0B4B-80BD-057E3E218851}"/>
              </a:ext>
            </a:extLst>
          </p:cNvPr>
          <p:cNvSpPr>
            <a:spLocks noGrp="1"/>
          </p:cNvSpPr>
          <p:nvPr>
            <p:ph type="sldNum" sz="quarter" idx="12"/>
          </p:nvPr>
        </p:nvSpPr>
        <p:spPr/>
        <p:txBody>
          <a:bodyPr/>
          <a:lstStyle/>
          <a:p>
            <a:fld id="{3463517A-C667-DC44-A3CE-6328A50D4847}" type="slidenum">
              <a:rPr lang="en-US" smtClean="0"/>
              <a:t>‹#›</a:t>
            </a:fld>
            <a:endParaRPr lang="en-US"/>
          </a:p>
        </p:txBody>
      </p:sp>
    </p:spTree>
    <p:extLst>
      <p:ext uri="{BB962C8B-B14F-4D97-AF65-F5344CB8AC3E}">
        <p14:creationId xmlns:p14="http://schemas.microsoft.com/office/powerpoint/2010/main" val="3500976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8E54-A695-5F47-AB3F-FF1E78933B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2E0A38-73A7-E84A-84B0-8AC99ADC8E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05DE784-AFEA-B647-AEC4-BE229F6AEF59}"/>
              </a:ext>
            </a:extLst>
          </p:cNvPr>
          <p:cNvSpPr>
            <a:spLocks noGrp="1"/>
          </p:cNvSpPr>
          <p:nvPr>
            <p:ph type="dt" sz="half" idx="10"/>
          </p:nvPr>
        </p:nvSpPr>
        <p:spPr/>
        <p:txBody>
          <a:bodyPr/>
          <a:lstStyle/>
          <a:p>
            <a:fld id="{947E4B31-1B74-B741-8734-D352F4216ADA}" type="datetimeFigureOut">
              <a:rPr lang="en-US" smtClean="0"/>
              <a:t>1/23/19</a:t>
            </a:fld>
            <a:endParaRPr lang="en-US"/>
          </a:p>
        </p:txBody>
      </p:sp>
      <p:sp>
        <p:nvSpPr>
          <p:cNvPr id="5" name="Footer Placeholder 4">
            <a:extLst>
              <a:ext uri="{FF2B5EF4-FFF2-40B4-BE49-F238E27FC236}">
                <a16:creationId xmlns:a16="http://schemas.microsoft.com/office/drawing/2014/main" id="{40B81CBA-A537-A74F-9E89-C0F2288D4F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C2BAA-81A9-CC4B-A53D-0201F797F34A}"/>
              </a:ext>
            </a:extLst>
          </p:cNvPr>
          <p:cNvSpPr>
            <a:spLocks noGrp="1"/>
          </p:cNvSpPr>
          <p:nvPr>
            <p:ph type="sldNum" sz="quarter" idx="12"/>
          </p:nvPr>
        </p:nvSpPr>
        <p:spPr/>
        <p:txBody>
          <a:bodyPr/>
          <a:lstStyle/>
          <a:p>
            <a:fld id="{3463517A-C667-DC44-A3CE-6328A50D4847}" type="slidenum">
              <a:rPr lang="en-US" smtClean="0"/>
              <a:t>‹#›</a:t>
            </a:fld>
            <a:endParaRPr lang="en-US"/>
          </a:p>
        </p:txBody>
      </p:sp>
    </p:spTree>
    <p:extLst>
      <p:ext uri="{BB962C8B-B14F-4D97-AF65-F5344CB8AC3E}">
        <p14:creationId xmlns:p14="http://schemas.microsoft.com/office/powerpoint/2010/main" val="105623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7DA6-7989-3447-8E00-C369551EBF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A4EA84-1741-8C41-8338-B3082414C3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6282B2-784C-6941-9372-306A78323B1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BF6FDD-1E2D-A246-86CE-6D00D6D289BB}"/>
              </a:ext>
            </a:extLst>
          </p:cNvPr>
          <p:cNvSpPr>
            <a:spLocks noGrp="1"/>
          </p:cNvSpPr>
          <p:nvPr>
            <p:ph type="dt" sz="half" idx="10"/>
          </p:nvPr>
        </p:nvSpPr>
        <p:spPr/>
        <p:txBody>
          <a:bodyPr/>
          <a:lstStyle/>
          <a:p>
            <a:fld id="{947E4B31-1B74-B741-8734-D352F4216ADA}" type="datetimeFigureOut">
              <a:rPr lang="en-US" smtClean="0"/>
              <a:t>1/23/19</a:t>
            </a:fld>
            <a:endParaRPr lang="en-US"/>
          </a:p>
        </p:txBody>
      </p:sp>
      <p:sp>
        <p:nvSpPr>
          <p:cNvPr id="6" name="Footer Placeholder 5">
            <a:extLst>
              <a:ext uri="{FF2B5EF4-FFF2-40B4-BE49-F238E27FC236}">
                <a16:creationId xmlns:a16="http://schemas.microsoft.com/office/drawing/2014/main" id="{4FE87A87-4084-204B-83BF-B4AEF3AC8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6E293B-AA01-9440-8872-4CD2E19E52A0}"/>
              </a:ext>
            </a:extLst>
          </p:cNvPr>
          <p:cNvSpPr>
            <a:spLocks noGrp="1"/>
          </p:cNvSpPr>
          <p:nvPr>
            <p:ph type="sldNum" sz="quarter" idx="12"/>
          </p:nvPr>
        </p:nvSpPr>
        <p:spPr/>
        <p:txBody>
          <a:bodyPr/>
          <a:lstStyle/>
          <a:p>
            <a:fld id="{3463517A-C667-DC44-A3CE-6328A50D4847}" type="slidenum">
              <a:rPr lang="en-US" smtClean="0"/>
              <a:t>‹#›</a:t>
            </a:fld>
            <a:endParaRPr lang="en-US"/>
          </a:p>
        </p:txBody>
      </p:sp>
    </p:spTree>
    <p:extLst>
      <p:ext uri="{BB962C8B-B14F-4D97-AF65-F5344CB8AC3E}">
        <p14:creationId xmlns:p14="http://schemas.microsoft.com/office/powerpoint/2010/main" val="285625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2712-733D-5248-8151-E2DB2698D6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D0089B-288B-F249-808D-ECB94531CF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B68247-516B-3840-9D53-48D3C8AC6E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075C5F-1ED8-C942-90FE-7243B22A4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2F02C5-8D28-F34E-BE68-22285A5445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B910A6-4FAC-C441-BA85-18D461FB55F1}"/>
              </a:ext>
            </a:extLst>
          </p:cNvPr>
          <p:cNvSpPr>
            <a:spLocks noGrp="1"/>
          </p:cNvSpPr>
          <p:nvPr>
            <p:ph type="dt" sz="half" idx="10"/>
          </p:nvPr>
        </p:nvSpPr>
        <p:spPr/>
        <p:txBody>
          <a:bodyPr/>
          <a:lstStyle/>
          <a:p>
            <a:fld id="{947E4B31-1B74-B741-8734-D352F4216ADA}" type="datetimeFigureOut">
              <a:rPr lang="en-US" smtClean="0"/>
              <a:t>1/23/19</a:t>
            </a:fld>
            <a:endParaRPr lang="en-US"/>
          </a:p>
        </p:txBody>
      </p:sp>
      <p:sp>
        <p:nvSpPr>
          <p:cNvPr id="8" name="Footer Placeholder 7">
            <a:extLst>
              <a:ext uri="{FF2B5EF4-FFF2-40B4-BE49-F238E27FC236}">
                <a16:creationId xmlns:a16="http://schemas.microsoft.com/office/drawing/2014/main" id="{14CD45F9-C16F-914E-8068-E04D04D5BE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125130-5D87-174B-A201-6FE3F18517A9}"/>
              </a:ext>
            </a:extLst>
          </p:cNvPr>
          <p:cNvSpPr>
            <a:spLocks noGrp="1"/>
          </p:cNvSpPr>
          <p:nvPr>
            <p:ph type="sldNum" sz="quarter" idx="12"/>
          </p:nvPr>
        </p:nvSpPr>
        <p:spPr/>
        <p:txBody>
          <a:bodyPr/>
          <a:lstStyle/>
          <a:p>
            <a:fld id="{3463517A-C667-DC44-A3CE-6328A50D4847}" type="slidenum">
              <a:rPr lang="en-US" smtClean="0"/>
              <a:t>‹#›</a:t>
            </a:fld>
            <a:endParaRPr lang="en-US"/>
          </a:p>
        </p:txBody>
      </p:sp>
    </p:spTree>
    <p:extLst>
      <p:ext uri="{BB962C8B-B14F-4D97-AF65-F5344CB8AC3E}">
        <p14:creationId xmlns:p14="http://schemas.microsoft.com/office/powerpoint/2010/main" val="1654090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F42D-872B-624F-A463-0CAA0A36BC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5C0791-7B58-FF41-BFDC-C181F5E5ED6D}"/>
              </a:ext>
            </a:extLst>
          </p:cNvPr>
          <p:cNvSpPr>
            <a:spLocks noGrp="1"/>
          </p:cNvSpPr>
          <p:nvPr>
            <p:ph type="dt" sz="half" idx="10"/>
          </p:nvPr>
        </p:nvSpPr>
        <p:spPr/>
        <p:txBody>
          <a:bodyPr/>
          <a:lstStyle/>
          <a:p>
            <a:fld id="{947E4B31-1B74-B741-8734-D352F4216ADA}" type="datetimeFigureOut">
              <a:rPr lang="en-US" smtClean="0"/>
              <a:t>1/23/19</a:t>
            </a:fld>
            <a:endParaRPr lang="en-US"/>
          </a:p>
        </p:txBody>
      </p:sp>
      <p:sp>
        <p:nvSpPr>
          <p:cNvPr id="4" name="Footer Placeholder 3">
            <a:extLst>
              <a:ext uri="{FF2B5EF4-FFF2-40B4-BE49-F238E27FC236}">
                <a16:creationId xmlns:a16="http://schemas.microsoft.com/office/drawing/2014/main" id="{53877D6A-D2B0-4040-9ED2-7DE2EC3EDB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5B32C5-B21B-AA40-BDDB-C25CF6C0653A}"/>
              </a:ext>
            </a:extLst>
          </p:cNvPr>
          <p:cNvSpPr>
            <a:spLocks noGrp="1"/>
          </p:cNvSpPr>
          <p:nvPr>
            <p:ph type="sldNum" sz="quarter" idx="12"/>
          </p:nvPr>
        </p:nvSpPr>
        <p:spPr/>
        <p:txBody>
          <a:bodyPr/>
          <a:lstStyle/>
          <a:p>
            <a:fld id="{3463517A-C667-DC44-A3CE-6328A50D4847}" type="slidenum">
              <a:rPr lang="en-US" smtClean="0"/>
              <a:t>‹#›</a:t>
            </a:fld>
            <a:endParaRPr lang="en-US"/>
          </a:p>
        </p:txBody>
      </p:sp>
    </p:spTree>
    <p:extLst>
      <p:ext uri="{BB962C8B-B14F-4D97-AF65-F5344CB8AC3E}">
        <p14:creationId xmlns:p14="http://schemas.microsoft.com/office/powerpoint/2010/main" val="1263329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DDC9D3-77D3-1E48-BDCB-CC13A05461A9}"/>
              </a:ext>
            </a:extLst>
          </p:cNvPr>
          <p:cNvSpPr>
            <a:spLocks noGrp="1"/>
          </p:cNvSpPr>
          <p:nvPr>
            <p:ph type="dt" sz="half" idx="10"/>
          </p:nvPr>
        </p:nvSpPr>
        <p:spPr/>
        <p:txBody>
          <a:bodyPr/>
          <a:lstStyle/>
          <a:p>
            <a:fld id="{947E4B31-1B74-B741-8734-D352F4216ADA}" type="datetimeFigureOut">
              <a:rPr lang="en-US" smtClean="0"/>
              <a:t>1/23/19</a:t>
            </a:fld>
            <a:endParaRPr lang="en-US"/>
          </a:p>
        </p:txBody>
      </p:sp>
      <p:sp>
        <p:nvSpPr>
          <p:cNvPr id="3" name="Footer Placeholder 2">
            <a:extLst>
              <a:ext uri="{FF2B5EF4-FFF2-40B4-BE49-F238E27FC236}">
                <a16:creationId xmlns:a16="http://schemas.microsoft.com/office/drawing/2014/main" id="{49165607-2CB8-7E42-88B5-857CC3F885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FE344E-A707-D040-8EFF-1EA1D44663E2}"/>
              </a:ext>
            </a:extLst>
          </p:cNvPr>
          <p:cNvSpPr>
            <a:spLocks noGrp="1"/>
          </p:cNvSpPr>
          <p:nvPr>
            <p:ph type="sldNum" sz="quarter" idx="12"/>
          </p:nvPr>
        </p:nvSpPr>
        <p:spPr/>
        <p:txBody>
          <a:bodyPr/>
          <a:lstStyle/>
          <a:p>
            <a:fld id="{3463517A-C667-DC44-A3CE-6328A50D4847}" type="slidenum">
              <a:rPr lang="en-US" smtClean="0"/>
              <a:t>‹#›</a:t>
            </a:fld>
            <a:endParaRPr lang="en-US"/>
          </a:p>
        </p:txBody>
      </p:sp>
    </p:spTree>
    <p:extLst>
      <p:ext uri="{BB962C8B-B14F-4D97-AF65-F5344CB8AC3E}">
        <p14:creationId xmlns:p14="http://schemas.microsoft.com/office/powerpoint/2010/main" val="284534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D3B6C-A1D1-E547-82FD-E7D8595C88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E1434C-EEDD-864B-AD31-E265977884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E259FC-448E-8943-9DDA-E9DD7CB176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535D43-A605-C34C-B131-D0A4A1F77D4E}"/>
              </a:ext>
            </a:extLst>
          </p:cNvPr>
          <p:cNvSpPr>
            <a:spLocks noGrp="1"/>
          </p:cNvSpPr>
          <p:nvPr>
            <p:ph type="dt" sz="half" idx="10"/>
          </p:nvPr>
        </p:nvSpPr>
        <p:spPr/>
        <p:txBody>
          <a:bodyPr/>
          <a:lstStyle/>
          <a:p>
            <a:fld id="{947E4B31-1B74-B741-8734-D352F4216ADA}" type="datetimeFigureOut">
              <a:rPr lang="en-US" smtClean="0"/>
              <a:t>1/23/19</a:t>
            </a:fld>
            <a:endParaRPr lang="en-US"/>
          </a:p>
        </p:txBody>
      </p:sp>
      <p:sp>
        <p:nvSpPr>
          <p:cNvPr id="6" name="Footer Placeholder 5">
            <a:extLst>
              <a:ext uri="{FF2B5EF4-FFF2-40B4-BE49-F238E27FC236}">
                <a16:creationId xmlns:a16="http://schemas.microsoft.com/office/drawing/2014/main" id="{6CCC590A-7A3C-AD43-8531-43DE959B02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5AB991-EE97-5246-89B1-8E1E0F7D7F84}"/>
              </a:ext>
            </a:extLst>
          </p:cNvPr>
          <p:cNvSpPr>
            <a:spLocks noGrp="1"/>
          </p:cNvSpPr>
          <p:nvPr>
            <p:ph type="sldNum" sz="quarter" idx="12"/>
          </p:nvPr>
        </p:nvSpPr>
        <p:spPr/>
        <p:txBody>
          <a:bodyPr/>
          <a:lstStyle/>
          <a:p>
            <a:fld id="{3463517A-C667-DC44-A3CE-6328A50D4847}" type="slidenum">
              <a:rPr lang="en-US" smtClean="0"/>
              <a:t>‹#›</a:t>
            </a:fld>
            <a:endParaRPr lang="en-US"/>
          </a:p>
        </p:txBody>
      </p:sp>
    </p:spTree>
    <p:extLst>
      <p:ext uri="{BB962C8B-B14F-4D97-AF65-F5344CB8AC3E}">
        <p14:creationId xmlns:p14="http://schemas.microsoft.com/office/powerpoint/2010/main" val="350760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6487-3128-1549-B956-639694386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797A48-7361-CE4A-B272-68D131807A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A2B626-3784-374E-890B-097828DE4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22F78B-380F-684D-A219-6F3ECBE22C70}"/>
              </a:ext>
            </a:extLst>
          </p:cNvPr>
          <p:cNvSpPr>
            <a:spLocks noGrp="1"/>
          </p:cNvSpPr>
          <p:nvPr>
            <p:ph type="dt" sz="half" idx="10"/>
          </p:nvPr>
        </p:nvSpPr>
        <p:spPr/>
        <p:txBody>
          <a:bodyPr/>
          <a:lstStyle/>
          <a:p>
            <a:fld id="{947E4B31-1B74-B741-8734-D352F4216ADA}" type="datetimeFigureOut">
              <a:rPr lang="en-US" smtClean="0"/>
              <a:t>1/23/19</a:t>
            </a:fld>
            <a:endParaRPr lang="en-US"/>
          </a:p>
        </p:txBody>
      </p:sp>
      <p:sp>
        <p:nvSpPr>
          <p:cNvPr id="6" name="Footer Placeholder 5">
            <a:extLst>
              <a:ext uri="{FF2B5EF4-FFF2-40B4-BE49-F238E27FC236}">
                <a16:creationId xmlns:a16="http://schemas.microsoft.com/office/drawing/2014/main" id="{9238457C-1636-F440-8A3E-A01E3AE434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2B236C-3950-824A-8792-4D552CE3455C}"/>
              </a:ext>
            </a:extLst>
          </p:cNvPr>
          <p:cNvSpPr>
            <a:spLocks noGrp="1"/>
          </p:cNvSpPr>
          <p:nvPr>
            <p:ph type="sldNum" sz="quarter" idx="12"/>
          </p:nvPr>
        </p:nvSpPr>
        <p:spPr/>
        <p:txBody>
          <a:bodyPr/>
          <a:lstStyle/>
          <a:p>
            <a:fld id="{3463517A-C667-DC44-A3CE-6328A50D4847}" type="slidenum">
              <a:rPr lang="en-US" smtClean="0"/>
              <a:t>‹#›</a:t>
            </a:fld>
            <a:endParaRPr lang="en-US"/>
          </a:p>
        </p:txBody>
      </p:sp>
    </p:spTree>
    <p:extLst>
      <p:ext uri="{BB962C8B-B14F-4D97-AF65-F5344CB8AC3E}">
        <p14:creationId xmlns:p14="http://schemas.microsoft.com/office/powerpoint/2010/main" val="315044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81954D-3AE2-A54A-A19B-9B00D4843A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E8D422-5BE9-2A42-B7A4-FA8D9FB4F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26C10D-9081-E643-A312-42AEE4D834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E4B31-1B74-B741-8734-D352F4216ADA}" type="datetimeFigureOut">
              <a:rPr lang="en-US" smtClean="0"/>
              <a:t>1/23/19</a:t>
            </a:fld>
            <a:endParaRPr lang="en-US"/>
          </a:p>
        </p:txBody>
      </p:sp>
      <p:sp>
        <p:nvSpPr>
          <p:cNvPr id="5" name="Footer Placeholder 4">
            <a:extLst>
              <a:ext uri="{FF2B5EF4-FFF2-40B4-BE49-F238E27FC236}">
                <a16:creationId xmlns:a16="http://schemas.microsoft.com/office/drawing/2014/main" id="{C29F5BD4-8DE0-4147-BD91-7057EACD3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B64D4A-5A3A-A043-85B8-9886D371F4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3517A-C667-DC44-A3CE-6328A50D4847}" type="slidenum">
              <a:rPr lang="en-US" smtClean="0"/>
              <a:t>‹#›</a:t>
            </a:fld>
            <a:endParaRPr lang="en-US"/>
          </a:p>
        </p:txBody>
      </p:sp>
    </p:spTree>
    <p:extLst>
      <p:ext uri="{BB962C8B-B14F-4D97-AF65-F5344CB8AC3E}">
        <p14:creationId xmlns:p14="http://schemas.microsoft.com/office/powerpoint/2010/main" val="1621249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www.darlenerose.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amazon.com/Evidence-Not-Seen-Miraculous-Jungles/dp/006067020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C82E61-9E41-7943-9F8A-BC565E02C3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7FCC051-7EC6-CB42-B7F6-81A72CD9A12E}"/>
              </a:ext>
            </a:extLst>
          </p:cNvPr>
          <p:cNvSpPr>
            <a:spLocks noGrp="1"/>
          </p:cNvSpPr>
          <p:nvPr>
            <p:ph type="ctrTitle"/>
          </p:nvPr>
        </p:nvSpPr>
        <p:spPr>
          <a:xfrm>
            <a:off x="7514491" y="3677405"/>
            <a:ext cx="4640924" cy="1834056"/>
          </a:xfrm>
        </p:spPr>
        <p:txBody>
          <a:bodyPr>
            <a:normAutofit/>
          </a:bodyPr>
          <a:lstStyle/>
          <a:p>
            <a:pPr>
              <a:lnSpc>
                <a:spcPct val="100000"/>
              </a:lnSpc>
            </a:pPr>
            <a:r>
              <a:rPr lang="en-US" sz="2800" b="1" dirty="0">
                <a:solidFill>
                  <a:srgbClr val="C00000"/>
                </a:solidFill>
                <a:latin typeface="Avenir Next" panose="020B0503020202020204" pitchFamily="34" charset="0"/>
              </a:rPr>
              <a:t>REFLECTING HIS LIGHT</a:t>
            </a:r>
            <a:br>
              <a:rPr lang="en-US" sz="2000" dirty="0"/>
            </a:br>
            <a:endParaRPr lang="en-US" sz="3400" dirty="0"/>
          </a:p>
        </p:txBody>
      </p:sp>
      <p:sp>
        <p:nvSpPr>
          <p:cNvPr id="3" name="Subtitle 2">
            <a:extLst>
              <a:ext uri="{FF2B5EF4-FFF2-40B4-BE49-F238E27FC236}">
                <a16:creationId xmlns:a16="http://schemas.microsoft.com/office/drawing/2014/main" id="{DB829121-C186-BA46-80A4-DBE640E0D344}"/>
              </a:ext>
            </a:extLst>
          </p:cNvPr>
          <p:cNvSpPr>
            <a:spLocks noGrp="1"/>
          </p:cNvSpPr>
          <p:nvPr>
            <p:ph type="subTitle" idx="1"/>
          </p:nvPr>
        </p:nvSpPr>
        <p:spPr>
          <a:xfrm>
            <a:off x="7782910" y="5242675"/>
            <a:ext cx="4330262" cy="683284"/>
          </a:xfrm>
        </p:spPr>
        <p:txBody>
          <a:bodyPr>
            <a:normAutofit/>
          </a:bodyPr>
          <a:lstStyle/>
          <a:p>
            <a:r>
              <a:rPr lang="en-US" sz="2000" dirty="0"/>
              <a:t>[SHINING TOGETHER]</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1EAEBFA-611B-8C4C-B132-BDD0E49883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76230" y="6375924"/>
            <a:ext cx="543621" cy="380280"/>
          </a:xfrm>
          <a:prstGeom prst="rect">
            <a:avLst/>
          </a:prstGeom>
        </p:spPr>
      </p:pic>
    </p:spTree>
    <p:extLst>
      <p:ext uri="{BB962C8B-B14F-4D97-AF65-F5344CB8AC3E}">
        <p14:creationId xmlns:p14="http://schemas.microsoft.com/office/powerpoint/2010/main" val="423598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916331-5325-6D4C-A8FB-410A5CB095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Freeform: Shape 8">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A04EE20-E4C3-4548-A0D2-C0BF6E2E5567}"/>
              </a:ext>
            </a:extLst>
          </p:cNvPr>
          <p:cNvSpPr>
            <a:spLocks noGrp="1"/>
          </p:cNvSpPr>
          <p:nvPr>
            <p:ph idx="1"/>
          </p:nvPr>
        </p:nvSpPr>
        <p:spPr>
          <a:xfrm>
            <a:off x="109937" y="1235114"/>
            <a:ext cx="4766866" cy="3040672"/>
          </a:xfrm>
        </p:spPr>
        <p:txBody>
          <a:bodyPr anchor="t">
            <a:normAutofit/>
          </a:bodyPr>
          <a:lstStyle/>
          <a:p>
            <a:pPr marL="0" indent="0" algn="ctr">
              <a:lnSpc>
                <a:spcPct val="100000"/>
              </a:lnSpc>
              <a:buNone/>
            </a:pPr>
            <a:r>
              <a:rPr lang="en-US" i="1" dirty="0"/>
              <a:t>“Again Jesus spoke to them, saying, ‘I am the light of the world. Whoever follows me will not walk in darkness, but will have the light of life.’” </a:t>
            </a:r>
          </a:p>
          <a:p>
            <a:pPr marL="0" indent="0" algn="ctr">
              <a:lnSpc>
                <a:spcPct val="100000"/>
              </a:lnSpc>
              <a:buNone/>
            </a:pPr>
            <a:r>
              <a:rPr lang="en-US" i="1" dirty="0"/>
              <a:t>John 8:12, RSV</a:t>
            </a:r>
            <a:endParaRPr lang="en-US" dirty="0"/>
          </a:p>
          <a:p>
            <a:pPr marL="0" indent="0" algn="ctr">
              <a:lnSpc>
                <a:spcPct val="100000"/>
              </a:lnSpc>
              <a:buNone/>
            </a:pPr>
            <a:endParaRPr lang="en-US" dirty="0"/>
          </a:p>
        </p:txBody>
      </p:sp>
    </p:spTree>
    <p:extLst>
      <p:ext uri="{BB962C8B-B14F-4D97-AF65-F5344CB8AC3E}">
        <p14:creationId xmlns:p14="http://schemas.microsoft.com/office/powerpoint/2010/main" val="1084955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63F3A2-0F01-D44A-8BC6-B7BDC5080DA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Freeform: Shape 8">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12FDADD-E567-284C-AD49-6E6C2755ECD4}"/>
              </a:ext>
            </a:extLst>
          </p:cNvPr>
          <p:cNvSpPr>
            <a:spLocks noGrp="1"/>
          </p:cNvSpPr>
          <p:nvPr>
            <p:ph idx="1"/>
          </p:nvPr>
        </p:nvSpPr>
        <p:spPr>
          <a:xfrm>
            <a:off x="-89966" y="742746"/>
            <a:ext cx="5330181" cy="4579532"/>
          </a:xfrm>
        </p:spPr>
        <p:txBody>
          <a:bodyPr anchor="t">
            <a:normAutofit/>
          </a:bodyPr>
          <a:lstStyle/>
          <a:p>
            <a:pPr marL="0" indent="0" algn="ctr">
              <a:lnSpc>
                <a:spcPct val="150000"/>
              </a:lnSpc>
              <a:buNone/>
            </a:pPr>
            <a:r>
              <a:rPr lang="en-US" sz="1700" dirty="0">
                <a:latin typeface="Avenir Next" panose="020B0503020202020204" pitchFamily="34" charset="0"/>
              </a:rPr>
              <a:t>IN MANY PLACES CONSECRATED MEN AND WOMEN MAY BE SEEN </a:t>
            </a:r>
            <a:r>
              <a:rPr lang="en-US" sz="1700" b="1" dirty="0">
                <a:latin typeface="Avenir Next" panose="020B0503020202020204" pitchFamily="34" charset="0"/>
              </a:rPr>
              <a:t>COMMUNICATING TO OTHERS THE LIGHT THAT HAS MADE PLAIN TO THEM THE WAY OF SALVATION THROUGH CHRIST.</a:t>
            </a:r>
            <a:r>
              <a:rPr lang="en-US" sz="1700" dirty="0">
                <a:latin typeface="Avenir Next" panose="020B0503020202020204" pitchFamily="34" charset="0"/>
              </a:rPr>
              <a:t> AND AS THEY CONTINUE TO LET THEIR LIGHT SHINE, THEY RECEIVE MORE AND STILL MORE OF THE SPIRIT’S POWER. THUS THE EARTH IS TO BE LIGHTENED WITH THE GLORY OF GOD. </a:t>
            </a:r>
          </a:p>
          <a:p>
            <a:pPr marL="0" indent="0" algn="ctr">
              <a:lnSpc>
                <a:spcPct val="150000"/>
              </a:lnSpc>
              <a:buNone/>
            </a:pPr>
            <a:r>
              <a:rPr lang="en-US" sz="1700" i="1" dirty="0">
                <a:latin typeface="Avenir Next" panose="020B0503020202020204" pitchFamily="34" charset="0"/>
              </a:rPr>
              <a:t>The Acts of the Apostles</a:t>
            </a:r>
            <a:r>
              <a:rPr lang="en-US" sz="1700" dirty="0">
                <a:latin typeface="Avenir Next" panose="020B0503020202020204" pitchFamily="34" charset="0"/>
              </a:rPr>
              <a:t>, 54</a:t>
            </a:r>
            <a:r>
              <a:rPr lang="en-US" sz="1700" dirty="0">
                <a:effectLst/>
                <a:latin typeface="Avenir Next" panose="020B0503020202020204" pitchFamily="34" charset="0"/>
              </a:rPr>
              <a:t> </a:t>
            </a:r>
            <a:endParaRPr lang="en-US" sz="1700" dirty="0">
              <a:latin typeface="Avenir Next" panose="020B0503020202020204" pitchFamily="34" charset="0"/>
            </a:endParaRPr>
          </a:p>
        </p:txBody>
      </p:sp>
    </p:spTree>
    <p:extLst>
      <p:ext uri="{BB962C8B-B14F-4D97-AF65-F5344CB8AC3E}">
        <p14:creationId xmlns:p14="http://schemas.microsoft.com/office/powerpoint/2010/main" val="2869885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12EF-3DE4-C145-A5BD-DA832444F8DC}"/>
              </a:ext>
            </a:extLst>
          </p:cNvPr>
          <p:cNvSpPr>
            <a:spLocks noGrp="1"/>
          </p:cNvSpPr>
          <p:nvPr>
            <p:ph type="title"/>
          </p:nvPr>
        </p:nvSpPr>
        <p:spPr>
          <a:xfrm>
            <a:off x="109671" y="1238862"/>
            <a:ext cx="4696794" cy="1676603"/>
          </a:xfrm>
        </p:spPr>
        <p:txBody>
          <a:bodyPr>
            <a:normAutofit/>
          </a:bodyPr>
          <a:lstStyle/>
          <a:p>
            <a:r>
              <a:rPr lang="en-US" sz="2800" b="1" dirty="0">
                <a:solidFill>
                  <a:srgbClr val="0070C0"/>
                </a:solidFill>
                <a:latin typeface="Avenir Next" panose="020B0503020202020204" pitchFamily="34" charset="0"/>
              </a:rPr>
              <a:t>DARLENE DEIBLER ROSE</a:t>
            </a:r>
          </a:p>
        </p:txBody>
      </p:sp>
      <p:sp>
        <p:nvSpPr>
          <p:cNvPr id="3" name="Content Placeholder 2">
            <a:extLst>
              <a:ext uri="{FF2B5EF4-FFF2-40B4-BE49-F238E27FC236}">
                <a16:creationId xmlns:a16="http://schemas.microsoft.com/office/drawing/2014/main" id="{E3E81F1C-CD02-CC42-AD6C-BEEBCA711737}"/>
              </a:ext>
            </a:extLst>
          </p:cNvPr>
          <p:cNvSpPr>
            <a:spLocks noGrp="1"/>
          </p:cNvSpPr>
          <p:nvPr>
            <p:ph idx="1"/>
          </p:nvPr>
        </p:nvSpPr>
        <p:spPr>
          <a:xfrm>
            <a:off x="461362" y="2438400"/>
            <a:ext cx="3990125" cy="3785419"/>
          </a:xfrm>
        </p:spPr>
        <p:txBody>
          <a:bodyPr>
            <a:normAutofit/>
          </a:bodyPr>
          <a:lstStyle/>
          <a:p>
            <a:pPr marL="0" indent="0" algn="ctr">
              <a:lnSpc>
                <a:spcPct val="150000"/>
              </a:lnSpc>
              <a:buNone/>
            </a:pPr>
            <a:r>
              <a:rPr lang="en-US" sz="1800" dirty="0"/>
              <a:t>During World War II, a beautiful young woman named Darlene </a:t>
            </a:r>
            <a:r>
              <a:rPr lang="en-US" sz="1800" dirty="0" err="1"/>
              <a:t>Deibler</a:t>
            </a:r>
            <a:r>
              <a:rPr lang="en-US" sz="1800" dirty="0"/>
              <a:t> Rose was captured by Japanese soldiers with her husband while they serving as missionaries in New Guinea. </a:t>
            </a:r>
          </a:p>
          <a:p>
            <a:pPr marL="0" indent="0" algn="ctr">
              <a:buNone/>
            </a:pPr>
            <a:r>
              <a:rPr lang="en-US" sz="1400" dirty="0">
                <a:hlinkClick r:id="rId3"/>
              </a:rPr>
              <a:t>(Source from: http://www.darlenerose.org</a:t>
            </a:r>
            <a:r>
              <a:rPr lang="en-US" sz="1400" dirty="0"/>
              <a:t>) </a:t>
            </a:r>
          </a:p>
        </p:txBody>
      </p:sp>
      <p:pic>
        <p:nvPicPr>
          <p:cNvPr id="4" name="Picture 3">
            <a:extLst>
              <a:ext uri="{FF2B5EF4-FFF2-40B4-BE49-F238E27FC236}">
                <a16:creationId xmlns:a16="http://schemas.microsoft.com/office/drawing/2014/main" id="{E96BFD91-4D22-9A4D-B1FC-AC5344E24D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4639056" y="10"/>
            <a:ext cx="7552944" cy="6857990"/>
          </a:xfrm>
          <a:prstGeom prst="rect">
            <a:avLst/>
          </a:prstGeom>
          <a:effectLst/>
        </p:spPr>
      </p:pic>
    </p:spTree>
    <p:extLst>
      <p:ext uri="{BB962C8B-B14F-4D97-AF65-F5344CB8AC3E}">
        <p14:creationId xmlns:p14="http://schemas.microsoft.com/office/powerpoint/2010/main" val="48212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6704A-EE02-8A45-9D9A-8932388F3511}"/>
              </a:ext>
            </a:extLst>
          </p:cNvPr>
          <p:cNvSpPr>
            <a:spLocks noGrp="1"/>
          </p:cNvSpPr>
          <p:nvPr>
            <p:ph type="title"/>
          </p:nvPr>
        </p:nvSpPr>
        <p:spPr>
          <a:xfrm>
            <a:off x="5328844" y="3173172"/>
            <a:ext cx="5737738" cy="1286160"/>
          </a:xfrm>
        </p:spPr>
        <p:txBody>
          <a:bodyPr anchor="b">
            <a:noAutofit/>
          </a:bodyPr>
          <a:lstStyle/>
          <a:p>
            <a:pPr algn="ctr"/>
            <a:r>
              <a:rPr lang="en-US" sz="3600" b="1" dirty="0">
                <a:latin typeface="Avenir Next" panose="020B0503020202020204" pitchFamily="34" charset="0"/>
              </a:rPr>
              <a:t>EVIDENCE NOT SEEN</a:t>
            </a:r>
            <a:br>
              <a:rPr lang="en-US" sz="3600" dirty="0"/>
            </a:br>
            <a:r>
              <a:rPr lang="en-US" sz="2400" i="1" dirty="0">
                <a:latin typeface="Book Antiqua" panose="02040602050305030304" pitchFamily="18" charset="0"/>
              </a:rPr>
              <a:t>A Woman's Miraculous Faith in the Jungles of World War II </a:t>
            </a:r>
            <a:br>
              <a:rPr lang="en-US" sz="2400" i="1" dirty="0">
                <a:latin typeface="Book Antiqua" panose="02040602050305030304" pitchFamily="18" charset="0"/>
              </a:rPr>
            </a:br>
            <a:endParaRPr lang="en-US" sz="3600" i="1" dirty="0">
              <a:latin typeface="Book Antiqua" panose="02040602050305030304" pitchFamily="18" charset="0"/>
            </a:endParaRPr>
          </a:p>
        </p:txBody>
      </p:sp>
      <p:pic>
        <p:nvPicPr>
          <p:cNvPr id="7" name="Content Placeholder 3">
            <a:extLst>
              <a:ext uri="{FF2B5EF4-FFF2-40B4-BE49-F238E27FC236}">
                <a16:creationId xmlns:a16="http://schemas.microsoft.com/office/drawing/2014/main" id="{C8EB5A4C-133D-A74C-8721-2E1443260D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6DC9E"/>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9BDD6B6C-FA91-45F8-8D5F-ED6E5B48D2AF}"/>
              </a:ext>
            </a:extLst>
          </p:cNvPr>
          <p:cNvSpPr>
            <a:spLocks noGrp="1"/>
          </p:cNvSpPr>
          <p:nvPr>
            <p:ph idx="1"/>
          </p:nvPr>
        </p:nvSpPr>
        <p:spPr>
          <a:xfrm>
            <a:off x="4965431" y="3401277"/>
            <a:ext cx="6586489" cy="2822542"/>
          </a:xfrm>
        </p:spPr>
        <p:txBody>
          <a:bodyPr>
            <a:normAutofit/>
          </a:bodyPr>
          <a:lstStyle/>
          <a:p>
            <a:pPr marL="0" indent="0">
              <a:buNone/>
            </a:pPr>
            <a:endParaRPr lang="en-US" sz="2000" dirty="0">
              <a:hlinkClick r:id="rId4"/>
            </a:endParaRPr>
          </a:p>
          <a:p>
            <a:pPr marL="0" indent="0">
              <a:buNone/>
            </a:pPr>
            <a:endParaRPr lang="en-US" sz="2000" dirty="0">
              <a:hlinkClick r:id="rId4"/>
            </a:endParaRPr>
          </a:p>
          <a:p>
            <a:pPr marL="0" indent="0" algn="ctr">
              <a:buNone/>
            </a:pPr>
            <a:r>
              <a:rPr lang="en-US" sz="1400" dirty="0">
                <a:hlinkClick r:id="rId4"/>
              </a:rPr>
              <a:t>https://www.amazon.com/Evidence-Not-Seen-Miraculous-Jungles/dp/0060670207</a:t>
            </a:r>
            <a:r>
              <a:rPr lang="en-US" sz="1400" dirty="0"/>
              <a:t> </a:t>
            </a:r>
          </a:p>
        </p:txBody>
      </p:sp>
    </p:spTree>
    <p:extLst>
      <p:ext uri="{BB962C8B-B14F-4D97-AF65-F5344CB8AC3E}">
        <p14:creationId xmlns:p14="http://schemas.microsoft.com/office/powerpoint/2010/main" val="386354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4649BF-3B83-8D49-A0CA-BF0A5B9F9A2F}"/>
              </a:ext>
            </a:extLst>
          </p:cNvPr>
          <p:cNvSpPr>
            <a:spLocks noGrp="1"/>
          </p:cNvSpPr>
          <p:nvPr>
            <p:ph idx="1"/>
          </p:nvPr>
        </p:nvSpPr>
        <p:spPr>
          <a:xfrm>
            <a:off x="269631" y="984737"/>
            <a:ext cx="4161692" cy="5508712"/>
          </a:xfrm>
        </p:spPr>
        <p:txBody>
          <a:bodyPr>
            <a:normAutofit/>
          </a:bodyPr>
          <a:lstStyle/>
          <a:p>
            <a:pPr marL="0" indent="0" algn="ctr">
              <a:lnSpc>
                <a:spcPct val="100000"/>
              </a:lnSpc>
              <a:buNone/>
            </a:pPr>
            <a:r>
              <a:rPr lang="en-US" sz="2000" dirty="0"/>
              <a:t>“We need not think that because we are only a tiny light, that we need not be particular about shining. The great value of our light lies in its consistency in shining amid the moral darkness of the world, in shining not to please ourselves and glorify ourselves, but to honor God with all there is of us. If we are doing service for God, and our work is corresponding with the ability God has given us, that is all He expects of us.”</a:t>
            </a:r>
            <a:r>
              <a:rPr lang="en-US" sz="2000" baseline="30000" dirty="0"/>
              <a:t> </a:t>
            </a:r>
            <a:endParaRPr lang="en-US" sz="2000" dirty="0"/>
          </a:p>
          <a:p>
            <a:pPr marL="0" indent="0" algn="ctr">
              <a:lnSpc>
                <a:spcPct val="100000"/>
              </a:lnSpc>
              <a:buNone/>
            </a:pPr>
            <a:r>
              <a:rPr lang="en-US" sz="1600" i="1" dirty="0"/>
              <a:t>This Day with God</a:t>
            </a:r>
            <a:r>
              <a:rPr lang="en-US" sz="1600" dirty="0"/>
              <a:t> (Washington, D.C.: Review and Herald Publishing Association, 1979), 98.</a:t>
            </a:r>
          </a:p>
          <a:p>
            <a:pPr marL="0" indent="0" algn="ctr">
              <a:lnSpc>
                <a:spcPct val="100000"/>
              </a:lnSpc>
              <a:buNone/>
            </a:pPr>
            <a:endParaRPr lang="en-US" sz="2000" dirty="0"/>
          </a:p>
        </p:txBody>
      </p:sp>
      <p:pic>
        <p:nvPicPr>
          <p:cNvPr id="4" name="Picture 3">
            <a:extLst>
              <a:ext uri="{FF2B5EF4-FFF2-40B4-BE49-F238E27FC236}">
                <a16:creationId xmlns:a16="http://schemas.microsoft.com/office/drawing/2014/main" id="{4D1F90A7-B58A-BE4A-A742-209304BFD416}"/>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4639056" y="10"/>
            <a:ext cx="7552944" cy="6857990"/>
          </a:xfrm>
          <a:prstGeom prst="rect">
            <a:avLst/>
          </a:prstGeom>
          <a:effectLst/>
        </p:spPr>
      </p:pic>
    </p:spTree>
    <p:extLst>
      <p:ext uri="{BB962C8B-B14F-4D97-AF65-F5344CB8AC3E}">
        <p14:creationId xmlns:p14="http://schemas.microsoft.com/office/powerpoint/2010/main" val="711868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1231D7-ACD2-EC47-A3BF-CC53FFEF819C}"/>
              </a:ext>
            </a:extLst>
          </p:cNvPr>
          <p:cNvSpPr>
            <a:spLocks noGrp="1"/>
          </p:cNvSpPr>
          <p:nvPr>
            <p:ph idx="1"/>
          </p:nvPr>
        </p:nvSpPr>
        <p:spPr>
          <a:xfrm>
            <a:off x="373969" y="2891555"/>
            <a:ext cx="5120113" cy="3462228"/>
          </a:xfrm>
        </p:spPr>
        <p:txBody>
          <a:bodyPr>
            <a:normAutofit/>
          </a:bodyPr>
          <a:lstStyle/>
          <a:p>
            <a:pPr marL="0" indent="0" algn="ctr">
              <a:buNone/>
            </a:pPr>
            <a:r>
              <a:rPr lang="en-US" dirty="0">
                <a:latin typeface="Avenir Next" panose="020B0503020202020204" pitchFamily="34" charset="0"/>
              </a:rPr>
              <a:t>“FOR WITH YOU IS THE FOUNTAIN OF LIFE; </a:t>
            </a:r>
          </a:p>
          <a:p>
            <a:pPr marL="0" indent="0" algn="ctr">
              <a:buNone/>
            </a:pPr>
            <a:r>
              <a:rPr lang="en-US" b="1" dirty="0">
                <a:latin typeface="Avenir Next" panose="020B0503020202020204" pitchFamily="34" charset="0"/>
              </a:rPr>
              <a:t>IN YOUR LIGHT </a:t>
            </a:r>
          </a:p>
          <a:p>
            <a:pPr marL="0" indent="0" algn="ctr">
              <a:buNone/>
            </a:pPr>
            <a:r>
              <a:rPr lang="en-US" b="1" dirty="0">
                <a:latin typeface="Avenir Next" panose="020B0503020202020204" pitchFamily="34" charset="0"/>
              </a:rPr>
              <a:t>WE SEE LIGHT.” </a:t>
            </a:r>
          </a:p>
          <a:p>
            <a:pPr marL="0" indent="0" algn="ctr">
              <a:buNone/>
            </a:pPr>
            <a:r>
              <a:rPr lang="en-US" dirty="0">
                <a:latin typeface="Avenir Next" panose="020B0503020202020204" pitchFamily="34" charset="0"/>
              </a:rPr>
              <a:t>PSALM 36:9, NIV</a:t>
            </a:r>
          </a:p>
          <a:p>
            <a:pPr marL="0" indent="0" algn="ctr">
              <a:buNone/>
            </a:pPr>
            <a:endParaRPr lang="en-US" dirty="0">
              <a:latin typeface="Avenir Next" panose="020B0503020202020204" pitchFamily="34" charset="0"/>
            </a:endParaRPr>
          </a:p>
        </p:txBody>
      </p:sp>
      <p:pic>
        <p:nvPicPr>
          <p:cNvPr id="4" name="Picture 3">
            <a:extLst>
              <a:ext uri="{FF2B5EF4-FFF2-40B4-BE49-F238E27FC236}">
                <a16:creationId xmlns:a16="http://schemas.microsoft.com/office/drawing/2014/main" id="{C5EC2BC0-A12E-A844-8788-92B0A733F4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79472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650</Words>
  <Application>Microsoft Macintosh PowerPoint</Application>
  <PresentationFormat>Widescreen</PresentationFormat>
  <Paragraphs>51</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Avenir Next</vt:lpstr>
      <vt:lpstr>Book Antiqua</vt:lpstr>
      <vt:lpstr>Calibri</vt:lpstr>
      <vt:lpstr>Calibri Light</vt:lpstr>
      <vt:lpstr>Office Theme</vt:lpstr>
      <vt:lpstr>REFLECTING HIS LIGHT </vt:lpstr>
      <vt:lpstr>PowerPoint Presentation</vt:lpstr>
      <vt:lpstr>PowerPoint Presentation</vt:lpstr>
      <vt:lpstr>DARLENE DEIBLER ROSE</vt:lpstr>
      <vt:lpstr>EVIDENCE NOT SEEN A Woman's Miraculous Faith in the Jungles of World War II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Turner, Rebecca</cp:lastModifiedBy>
  <cp:revision>10</cp:revision>
  <dcterms:created xsi:type="dcterms:W3CDTF">2019-01-14T18:08:05Z</dcterms:created>
  <dcterms:modified xsi:type="dcterms:W3CDTF">2019-01-23T21:08:33Z</dcterms:modified>
</cp:coreProperties>
</file>