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B00B7"/>
    <a:srgbClr val="F579B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76871"/>
  </p:normalViewPr>
  <p:slideViewPr>
    <p:cSldViewPr snapToGrid="0" snapToObjects="1">
      <p:cViewPr varScale="1">
        <p:scale>
          <a:sx n="97" d="100"/>
          <a:sy n="97" d="100"/>
        </p:scale>
        <p:origin x="1704"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3C5FF72-985E-D645-820D-F4C7D551726B}" type="datetimeFigureOut">
              <a:rPr lang="en-US" smtClean="0"/>
              <a:t>2/15/22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190884C-D546-344D-A1E5-0E40D5882EA1}" type="slidenum">
              <a:rPr lang="en-US" smtClean="0"/>
              <a:t>‹#›</a:t>
            </a:fld>
            <a:endParaRPr lang="en-US"/>
          </a:p>
        </p:txBody>
      </p:sp>
    </p:spTree>
    <p:extLst>
      <p:ext uri="{BB962C8B-B14F-4D97-AF65-F5344CB8AC3E}">
        <p14:creationId xmlns:p14="http://schemas.microsoft.com/office/powerpoint/2010/main" val="34604774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Now that we are acquainted with the meaning of the fear of the Lord and the benefits we derive by having the fear of God, we are left with how to develop the fear of God so that we can also experience these benefits. Individually as a woman of value and collectively as a group of women in our church and in the community, we need to develop the fear of God and our lives should model what the fear of God is. In addition, we need to witness to the blessings that result from having the fear of God so that others may come to know our God and desire to fear him too. After all, we are the salt and the light of the world Matthew 5:13, 14). Christ has called us to be his witnesses to the world as well (Acts 1:8)</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The following simple steps can help us to develop the fear of God:</a:t>
            </a:r>
          </a:p>
          <a:p>
            <a:endParaRPr lang="en-US" dirty="0"/>
          </a:p>
        </p:txBody>
      </p:sp>
      <p:sp>
        <p:nvSpPr>
          <p:cNvPr id="4" name="Slide Number Placeholder 3"/>
          <p:cNvSpPr>
            <a:spLocks noGrp="1"/>
          </p:cNvSpPr>
          <p:nvPr>
            <p:ph type="sldNum" sz="quarter" idx="5"/>
          </p:nvPr>
        </p:nvSpPr>
        <p:spPr/>
        <p:txBody>
          <a:bodyPr/>
          <a:lstStyle/>
          <a:p>
            <a:fld id="{7190884C-D546-344D-A1E5-0E40D5882EA1}" type="slidenum">
              <a:rPr lang="en-US" smtClean="0"/>
              <a:t>2</a:t>
            </a:fld>
            <a:endParaRPr lang="en-US"/>
          </a:p>
        </p:txBody>
      </p:sp>
    </p:spTree>
    <p:extLst>
      <p:ext uri="{BB962C8B-B14F-4D97-AF65-F5344CB8AC3E}">
        <p14:creationId xmlns:p14="http://schemas.microsoft.com/office/powerpoint/2010/main" val="5119802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As we daily study the Bible, Spirit of prophecy writings and engage in earnest prayer for the Holy Spirit to dwell in us, we need to consciously close the door of our hearts against all evil. This simply means to collaborate with the Holy Spirit to run away from anything that will feed our human nature against God’s holy principles. The Bible admonishes us to guard our hearts against all evil.</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Proverbs 4:23  </a:t>
            </a:r>
          </a:p>
          <a:p>
            <a:r>
              <a:rPr lang="en-US" sz="1200" kern="1200" dirty="0">
                <a:solidFill>
                  <a:schemeClr val="tx1"/>
                </a:solidFill>
                <a:effectLst/>
                <a:latin typeface="+mn-lt"/>
                <a:ea typeface="+mn-ea"/>
                <a:cs typeface="+mn-cs"/>
              </a:rPr>
              <a:t>“Keep your heart with all diligence; for out of it are the issues of life.”</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Proverbs 22:5  </a:t>
            </a:r>
          </a:p>
          <a:p>
            <a:r>
              <a:rPr lang="en-US" sz="1200" kern="1200" dirty="0">
                <a:solidFill>
                  <a:schemeClr val="tx1"/>
                </a:solidFill>
                <a:effectLst/>
                <a:latin typeface="+mn-lt"/>
                <a:ea typeface="+mn-ea"/>
                <a:cs typeface="+mn-cs"/>
              </a:rPr>
              <a:t>“Thorns and snares are in the way of the perverse: he that does keep his soul shall be far from them.”</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We must do away with all the books, social media contents and friendship that shut out the fear of God from our hearts. We must take a firm decision to only entertain into our minds things that can help us know more of God’s character and His love through Christ Jesus. As we do this, we will be feeding our spiritual nature which will grow in the fear of God.</a:t>
            </a:r>
          </a:p>
          <a:p>
            <a:endParaRPr lang="en-US" dirty="0"/>
          </a:p>
        </p:txBody>
      </p:sp>
      <p:sp>
        <p:nvSpPr>
          <p:cNvPr id="4" name="Slide Number Placeholder 3"/>
          <p:cNvSpPr>
            <a:spLocks noGrp="1"/>
          </p:cNvSpPr>
          <p:nvPr>
            <p:ph type="sldNum" sz="quarter" idx="5"/>
          </p:nvPr>
        </p:nvSpPr>
        <p:spPr/>
        <p:txBody>
          <a:bodyPr/>
          <a:lstStyle/>
          <a:p>
            <a:fld id="{7190884C-D546-344D-A1E5-0E40D5882EA1}" type="slidenum">
              <a:rPr lang="en-US" smtClean="0"/>
              <a:t>11</a:t>
            </a:fld>
            <a:endParaRPr lang="en-US"/>
          </a:p>
        </p:txBody>
      </p:sp>
    </p:spTree>
    <p:extLst>
      <p:ext uri="{BB962C8B-B14F-4D97-AF65-F5344CB8AC3E}">
        <p14:creationId xmlns:p14="http://schemas.microsoft.com/office/powerpoint/2010/main" val="14860364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4. Be a Witness </a:t>
            </a: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7190884C-D546-344D-A1E5-0E40D5882EA1}" type="slidenum">
              <a:rPr lang="en-US" smtClean="0"/>
              <a:t>12</a:t>
            </a:fld>
            <a:endParaRPr lang="en-US"/>
          </a:p>
        </p:txBody>
      </p:sp>
    </p:spTree>
    <p:extLst>
      <p:ext uri="{BB962C8B-B14F-4D97-AF65-F5344CB8AC3E}">
        <p14:creationId xmlns:p14="http://schemas.microsoft.com/office/powerpoint/2010/main" val="20555020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The fear of God obliges all human beings to love others as Christ loves us. This love is manifest through our unselfish labor for the good of others. As we share our treasures of the knowledge of God with others through our means, services, prayers, offering bible studies, visitation to the needy and invitation of sinners to Christ, we testify to the world that we love and fear God. Our deeds are the only witness to the indwelling of the Holy Spirit. The fruit of the Holy Spirit in us as found in Galatians 5:22 becomes evident to others that we truly fear God.</a:t>
            </a:r>
          </a:p>
          <a:p>
            <a:r>
              <a:rPr lang="en-US" sz="1200" kern="1200" dirty="0">
                <a:solidFill>
                  <a:schemeClr val="tx1"/>
                </a:solidFill>
                <a:effectLst/>
                <a:latin typeface="+mn-lt"/>
                <a:ea typeface="+mn-ea"/>
                <a:cs typeface="+mn-cs"/>
              </a:rPr>
              <a:t>It is important to develop a life of witnessing to others about the love of God that has created in us the fear of God and hope of eternal life.</a:t>
            </a:r>
          </a:p>
          <a:p>
            <a:endParaRPr lang="en-US" dirty="0"/>
          </a:p>
        </p:txBody>
      </p:sp>
      <p:sp>
        <p:nvSpPr>
          <p:cNvPr id="4" name="Slide Number Placeholder 3"/>
          <p:cNvSpPr>
            <a:spLocks noGrp="1"/>
          </p:cNvSpPr>
          <p:nvPr>
            <p:ph type="sldNum" sz="quarter" idx="5"/>
          </p:nvPr>
        </p:nvSpPr>
        <p:spPr/>
        <p:txBody>
          <a:bodyPr/>
          <a:lstStyle/>
          <a:p>
            <a:fld id="{7190884C-D546-344D-A1E5-0E40D5882EA1}" type="slidenum">
              <a:rPr lang="en-US" smtClean="0"/>
              <a:t>13</a:t>
            </a:fld>
            <a:endParaRPr lang="en-US"/>
          </a:p>
        </p:txBody>
      </p:sp>
    </p:spTree>
    <p:extLst>
      <p:ext uri="{BB962C8B-B14F-4D97-AF65-F5344CB8AC3E}">
        <p14:creationId xmlns:p14="http://schemas.microsoft.com/office/powerpoint/2010/main" val="3973079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i="1" dirty="0"/>
              <a:t>Exercise 3: Take a time out individually to reflect upon how to develop the fear of God personally, then pray to God to help you practice these 4 steps learnt. Ask especially for the baptism of the Holy Spirit.</a:t>
            </a:r>
            <a:endParaRPr lang="en-US" dirty="0"/>
          </a:p>
          <a:p>
            <a:endParaRPr lang="en-US" dirty="0"/>
          </a:p>
        </p:txBody>
      </p:sp>
      <p:sp>
        <p:nvSpPr>
          <p:cNvPr id="4" name="Slide Number Placeholder 3"/>
          <p:cNvSpPr>
            <a:spLocks noGrp="1"/>
          </p:cNvSpPr>
          <p:nvPr>
            <p:ph type="sldNum" sz="quarter" idx="5"/>
          </p:nvPr>
        </p:nvSpPr>
        <p:spPr/>
        <p:txBody>
          <a:bodyPr/>
          <a:lstStyle/>
          <a:p>
            <a:fld id="{7190884C-D546-344D-A1E5-0E40D5882EA1}" type="slidenum">
              <a:rPr lang="en-US" smtClean="0"/>
              <a:t>14</a:t>
            </a:fld>
            <a:endParaRPr lang="en-US"/>
          </a:p>
        </p:txBody>
      </p:sp>
    </p:spTree>
    <p:extLst>
      <p:ext uri="{BB962C8B-B14F-4D97-AF65-F5344CB8AC3E}">
        <p14:creationId xmlns:p14="http://schemas.microsoft.com/office/powerpoint/2010/main" val="421198203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i="1" dirty="0"/>
              <a:t>Exercise 4. After the individual prayer, write the names of every woman in your group or church in a piece of paper and fold, ask each woman to pick a paper containing a name. Each woman will pray for the name picked for a period of at least one month concerning the lessons learnt in this seminar.</a:t>
            </a:r>
            <a:endParaRPr lang="en-US" dirty="0"/>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My prayer is that God blesses us all as we develop the fear of God. Amen.</a:t>
            </a:r>
          </a:p>
          <a:p>
            <a:endParaRPr lang="en-US" dirty="0"/>
          </a:p>
        </p:txBody>
      </p:sp>
      <p:sp>
        <p:nvSpPr>
          <p:cNvPr id="4" name="Slide Number Placeholder 3"/>
          <p:cNvSpPr>
            <a:spLocks noGrp="1"/>
          </p:cNvSpPr>
          <p:nvPr>
            <p:ph type="sldNum" sz="quarter" idx="5"/>
          </p:nvPr>
        </p:nvSpPr>
        <p:spPr/>
        <p:txBody>
          <a:bodyPr/>
          <a:lstStyle/>
          <a:p>
            <a:fld id="{7190884C-D546-344D-A1E5-0E40D5882EA1}" type="slidenum">
              <a:rPr lang="en-US" smtClean="0"/>
              <a:t>15</a:t>
            </a:fld>
            <a:endParaRPr lang="en-US"/>
          </a:p>
        </p:txBody>
      </p:sp>
    </p:spTree>
    <p:extLst>
      <p:ext uri="{BB962C8B-B14F-4D97-AF65-F5344CB8AC3E}">
        <p14:creationId xmlns:p14="http://schemas.microsoft.com/office/powerpoint/2010/main" val="4644808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a:solidFill>
                  <a:schemeClr val="tx1">
                    <a:lumMod val="85000"/>
                    <a:lumOff val="15000"/>
                  </a:schemeClr>
                </a:solidFill>
              </a:rPr>
              <a:t>1. Seek God daily through the reading of Scriptures </a:t>
            </a:r>
            <a:br>
              <a:rPr lang="en-US" sz="1200" b="1" dirty="0">
                <a:solidFill>
                  <a:schemeClr val="tx1">
                    <a:lumMod val="85000"/>
                    <a:lumOff val="15000"/>
                  </a:schemeClr>
                </a:solidFill>
              </a:rPr>
            </a:br>
            <a:r>
              <a:rPr lang="en-US" sz="1200" b="1" dirty="0">
                <a:solidFill>
                  <a:schemeClr val="tx1">
                    <a:lumMod val="85000"/>
                    <a:lumOff val="15000"/>
                  </a:schemeClr>
                </a:solidFill>
              </a:rPr>
              <a:t>and the Spirit of Prophecy writings</a:t>
            </a:r>
            <a:endParaRPr lang="en-US" dirty="0"/>
          </a:p>
        </p:txBody>
      </p:sp>
      <p:sp>
        <p:nvSpPr>
          <p:cNvPr id="4" name="Slide Number Placeholder 3"/>
          <p:cNvSpPr>
            <a:spLocks noGrp="1"/>
          </p:cNvSpPr>
          <p:nvPr>
            <p:ph type="sldNum" sz="quarter" idx="5"/>
          </p:nvPr>
        </p:nvSpPr>
        <p:spPr/>
        <p:txBody>
          <a:bodyPr/>
          <a:lstStyle/>
          <a:p>
            <a:fld id="{7190884C-D546-344D-A1E5-0E40D5882EA1}" type="slidenum">
              <a:rPr lang="en-US" smtClean="0"/>
              <a:t>3</a:t>
            </a:fld>
            <a:endParaRPr lang="en-US"/>
          </a:p>
        </p:txBody>
      </p:sp>
    </p:spTree>
    <p:extLst>
      <p:ext uri="{BB962C8B-B14F-4D97-AF65-F5344CB8AC3E}">
        <p14:creationId xmlns:p14="http://schemas.microsoft.com/office/powerpoint/2010/main" val="15793631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To know God is to love and fear him. Jesus has come to reveal the character of God to us and the only sure means of learning about his character is as we contemplate God through the life of Jesus Christ whom he sent in the Holy Scripture.  The Bible is the true revealer of God. Daily we should spend enough time to search the pages of the Bible for the revelation of God and his character. </a:t>
            </a:r>
          </a:p>
          <a:p>
            <a:r>
              <a:rPr lang="en-US" sz="1200" kern="1200" dirty="0">
                <a:solidFill>
                  <a:schemeClr val="tx1"/>
                </a:solidFill>
                <a:effectLst/>
                <a:latin typeface="+mn-lt"/>
                <a:ea typeface="+mn-ea"/>
                <a:cs typeface="+mn-cs"/>
              </a:rPr>
              <a:t>The Psalmist writes in Psalms 119:11 “Your word have I hid in my heart, that I might not sin against you.” As we store the word of God in our hearts, we fill our minds with the principles of God’s character, and this will gradually cleanse our soul temple from all filthiness. Wrong principles will be replaced with God’s everlasting principles and the fear of God will gradually take the place of our sinful habits.</a:t>
            </a:r>
          </a:p>
          <a:p>
            <a:endParaRPr lang="en-US" dirty="0"/>
          </a:p>
        </p:txBody>
      </p:sp>
      <p:sp>
        <p:nvSpPr>
          <p:cNvPr id="4" name="Slide Number Placeholder 3"/>
          <p:cNvSpPr>
            <a:spLocks noGrp="1"/>
          </p:cNvSpPr>
          <p:nvPr>
            <p:ph type="sldNum" sz="quarter" idx="5"/>
          </p:nvPr>
        </p:nvSpPr>
        <p:spPr/>
        <p:txBody>
          <a:bodyPr/>
          <a:lstStyle/>
          <a:p>
            <a:fld id="{7190884C-D546-344D-A1E5-0E40D5882EA1}" type="slidenum">
              <a:rPr lang="en-US" smtClean="0"/>
              <a:t>4</a:t>
            </a:fld>
            <a:endParaRPr lang="en-US"/>
          </a:p>
        </p:txBody>
      </p:sp>
    </p:spTree>
    <p:extLst>
      <p:ext uri="{BB962C8B-B14F-4D97-AF65-F5344CB8AC3E}">
        <p14:creationId xmlns:p14="http://schemas.microsoft.com/office/powerpoint/2010/main" val="27461689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In the same way as Adventists we have been given a treasure house in the Spirit of Prophecy writings to show help us understand the hidden truths of the Bible. Reading these writings will greatly increase our desire to read the Bible and to understand the fear of God which will bring immense blessings to us.</a:t>
            </a:r>
          </a:p>
          <a:p>
            <a:endParaRPr lang="en-US" dirty="0"/>
          </a:p>
        </p:txBody>
      </p:sp>
      <p:sp>
        <p:nvSpPr>
          <p:cNvPr id="4" name="Slide Number Placeholder 3"/>
          <p:cNvSpPr>
            <a:spLocks noGrp="1"/>
          </p:cNvSpPr>
          <p:nvPr>
            <p:ph type="sldNum" sz="quarter" idx="5"/>
          </p:nvPr>
        </p:nvSpPr>
        <p:spPr/>
        <p:txBody>
          <a:bodyPr/>
          <a:lstStyle/>
          <a:p>
            <a:fld id="{7190884C-D546-344D-A1E5-0E40D5882EA1}" type="slidenum">
              <a:rPr lang="en-US" smtClean="0"/>
              <a:t>5</a:t>
            </a:fld>
            <a:endParaRPr lang="en-US"/>
          </a:p>
        </p:txBody>
      </p:sp>
    </p:spTree>
    <p:extLst>
      <p:ext uri="{BB962C8B-B14F-4D97-AF65-F5344CB8AC3E}">
        <p14:creationId xmlns:p14="http://schemas.microsoft.com/office/powerpoint/2010/main" val="36452019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2. Earnest Prayer for the indwelling of the Holy Spirit</a:t>
            </a: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7190884C-D546-344D-A1E5-0E40D5882EA1}" type="slidenum">
              <a:rPr lang="en-US" smtClean="0"/>
              <a:t>6</a:t>
            </a:fld>
            <a:endParaRPr lang="en-US"/>
          </a:p>
        </p:txBody>
      </p:sp>
    </p:spTree>
    <p:extLst>
      <p:ext uri="{BB962C8B-B14F-4D97-AF65-F5344CB8AC3E}">
        <p14:creationId xmlns:p14="http://schemas.microsoft.com/office/powerpoint/2010/main" val="13284022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It is only through the power of the Holy Spirit that we can be able to develop the fear of God. It is not enough to read our Bible and the Spirit of Prophecy Writings, but we also need the help of the Holy Spirit. Our human nature has been overcome by sin, therefore naturally we do not possess the fear of God neither can we possess it by our own strength.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The reality of our human nature and the only solution to this reality are explained in Romans 8:7-9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“Because the carnal mind is enmity against God: for it is not subject to the law of God, neither indeed can be. So then they that are in the flesh cannot please God. But you are not in the flesh, but in the Spirit, if so be that the Spirit of God dwells in you. Now if any man have not the Spirit of Christ, he is none of his.”</a:t>
            </a:r>
          </a:p>
          <a:p>
            <a:endParaRPr lang="en-US" dirty="0"/>
          </a:p>
        </p:txBody>
      </p:sp>
      <p:sp>
        <p:nvSpPr>
          <p:cNvPr id="4" name="Slide Number Placeholder 3"/>
          <p:cNvSpPr>
            <a:spLocks noGrp="1"/>
          </p:cNvSpPr>
          <p:nvPr>
            <p:ph type="sldNum" sz="quarter" idx="5"/>
          </p:nvPr>
        </p:nvSpPr>
        <p:spPr/>
        <p:txBody>
          <a:bodyPr/>
          <a:lstStyle/>
          <a:p>
            <a:fld id="{7190884C-D546-344D-A1E5-0E40D5882EA1}" type="slidenum">
              <a:rPr lang="en-US" smtClean="0"/>
              <a:t>7</a:t>
            </a:fld>
            <a:endParaRPr lang="en-US"/>
          </a:p>
        </p:txBody>
      </p:sp>
    </p:spTree>
    <p:extLst>
      <p:ext uri="{BB962C8B-B14F-4D97-AF65-F5344CB8AC3E}">
        <p14:creationId xmlns:p14="http://schemas.microsoft.com/office/powerpoint/2010/main" val="24199651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Our fallen human nature is the carnal mind which is in enmity against God. It does not love the law of God neither can it develop the fear of God. It cannot please God. Our nature loves sinful things and the deeds of flesh. But praise be to God for the Holy Spirit who dwells in us and produce the love and the fear of God in us.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Therefore, it is important to daily ask in prayer for the Holy Spirit to dwell in us and to give us the understanding concerning the character of God. God is willing to give us His Spirit to help and to inspire us than any earthly parent is willing to give gifts to their children. It is our privilege to claim God’s promises to receive the Holy Spirit.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John 14:16-18  </a:t>
            </a:r>
          </a:p>
          <a:p>
            <a:r>
              <a:rPr lang="en-US" sz="1200" kern="1200" dirty="0">
                <a:solidFill>
                  <a:schemeClr val="tx1"/>
                </a:solidFill>
                <a:effectLst/>
                <a:latin typeface="+mn-lt"/>
                <a:ea typeface="+mn-ea"/>
                <a:cs typeface="+mn-cs"/>
              </a:rPr>
              <a:t>“And I will pray the Father, and he shall give you another Comforter, that he may abide with you forever; Even the Spirit of truth; whom the world cannot receive, because it sees him not, neither knows him: but you know him; for he dwells with you, and shall be in you. I will not leave you comfortless: I will come to you.”</a:t>
            </a:r>
          </a:p>
          <a:p>
            <a:endParaRPr lang="en-US" dirty="0"/>
          </a:p>
        </p:txBody>
      </p:sp>
      <p:sp>
        <p:nvSpPr>
          <p:cNvPr id="4" name="Slide Number Placeholder 3"/>
          <p:cNvSpPr>
            <a:spLocks noGrp="1"/>
          </p:cNvSpPr>
          <p:nvPr>
            <p:ph type="sldNum" sz="quarter" idx="5"/>
          </p:nvPr>
        </p:nvSpPr>
        <p:spPr/>
        <p:txBody>
          <a:bodyPr/>
          <a:lstStyle/>
          <a:p>
            <a:fld id="{7190884C-D546-344D-A1E5-0E40D5882EA1}" type="slidenum">
              <a:rPr lang="en-US" smtClean="0"/>
              <a:t>8</a:t>
            </a:fld>
            <a:endParaRPr lang="en-US"/>
          </a:p>
        </p:txBody>
      </p:sp>
    </p:spTree>
    <p:extLst>
      <p:ext uri="{BB962C8B-B14F-4D97-AF65-F5344CB8AC3E}">
        <p14:creationId xmlns:p14="http://schemas.microsoft.com/office/powerpoint/2010/main" val="4718773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Luke 11:13  </a:t>
            </a:r>
          </a:p>
          <a:p>
            <a:r>
              <a:rPr lang="en-US" sz="1200" kern="1200" dirty="0">
                <a:solidFill>
                  <a:schemeClr val="tx1"/>
                </a:solidFill>
                <a:effectLst/>
                <a:latin typeface="+mn-lt"/>
                <a:ea typeface="+mn-ea"/>
                <a:cs typeface="+mn-cs"/>
              </a:rPr>
              <a:t>“If you then, being evil, know how to give good gifts unto your children: how much more shall your heavenly Father give the Holy Spirit to them that ask him?”</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Ezekiel 36:27  </a:t>
            </a:r>
          </a:p>
          <a:p>
            <a:r>
              <a:rPr lang="en-US" sz="1200" kern="1200" dirty="0">
                <a:solidFill>
                  <a:schemeClr val="tx1"/>
                </a:solidFill>
                <a:effectLst/>
                <a:latin typeface="+mn-lt"/>
                <a:ea typeface="+mn-ea"/>
                <a:cs typeface="+mn-cs"/>
              </a:rPr>
              <a:t>“And I will put my spirit within you, and cause you to walk in my statutes, and you shall keep my judgments, and do them.”</a:t>
            </a:r>
          </a:p>
          <a:p>
            <a:endParaRPr lang="en-US" dirty="0"/>
          </a:p>
        </p:txBody>
      </p:sp>
      <p:sp>
        <p:nvSpPr>
          <p:cNvPr id="4" name="Slide Number Placeholder 3"/>
          <p:cNvSpPr>
            <a:spLocks noGrp="1"/>
          </p:cNvSpPr>
          <p:nvPr>
            <p:ph type="sldNum" sz="quarter" idx="5"/>
          </p:nvPr>
        </p:nvSpPr>
        <p:spPr/>
        <p:txBody>
          <a:bodyPr/>
          <a:lstStyle/>
          <a:p>
            <a:fld id="{7190884C-D546-344D-A1E5-0E40D5882EA1}" type="slidenum">
              <a:rPr lang="en-US" smtClean="0"/>
              <a:t>9</a:t>
            </a:fld>
            <a:endParaRPr lang="en-US"/>
          </a:p>
        </p:txBody>
      </p:sp>
    </p:spTree>
    <p:extLst>
      <p:ext uri="{BB962C8B-B14F-4D97-AF65-F5344CB8AC3E}">
        <p14:creationId xmlns:p14="http://schemas.microsoft.com/office/powerpoint/2010/main" val="20524825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3. Close the door of the heart against evil</a:t>
            </a:r>
            <a:endParaRPr lang="en-US" dirty="0"/>
          </a:p>
        </p:txBody>
      </p:sp>
      <p:sp>
        <p:nvSpPr>
          <p:cNvPr id="4" name="Slide Number Placeholder 3"/>
          <p:cNvSpPr>
            <a:spLocks noGrp="1"/>
          </p:cNvSpPr>
          <p:nvPr>
            <p:ph type="sldNum" sz="quarter" idx="5"/>
          </p:nvPr>
        </p:nvSpPr>
        <p:spPr/>
        <p:txBody>
          <a:bodyPr/>
          <a:lstStyle/>
          <a:p>
            <a:fld id="{7190884C-D546-344D-A1E5-0E40D5882EA1}" type="slidenum">
              <a:rPr lang="en-US" smtClean="0"/>
              <a:t>10</a:t>
            </a:fld>
            <a:endParaRPr lang="en-US"/>
          </a:p>
        </p:txBody>
      </p:sp>
    </p:spTree>
    <p:extLst>
      <p:ext uri="{BB962C8B-B14F-4D97-AF65-F5344CB8AC3E}">
        <p14:creationId xmlns:p14="http://schemas.microsoft.com/office/powerpoint/2010/main" val="35503718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04CDDC-3444-4548-97A7-7EEB1DB0924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72B9620-4F61-CF4E-8611-99BBEDFF470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2A49CCE-22E3-664B-941C-69BB1A47479B}"/>
              </a:ext>
            </a:extLst>
          </p:cNvPr>
          <p:cNvSpPr>
            <a:spLocks noGrp="1"/>
          </p:cNvSpPr>
          <p:nvPr>
            <p:ph type="dt" sz="half" idx="10"/>
          </p:nvPr>
        </p:nvSpPr>
        <p:spPr/>
        <p:txBody>
          <a:bodyPr/>
          <a:lstStyle/>
          <a:p>
            <a:fld id="{363782C4-E717-8342-ABAB-B02BC08C7C46}" type="datetimeFigureOut">
              <a:rPr lang="en-US" smtClean="0"/>
              <a:t>2/15/22</a:t>
            </a:fld>
            <a:endParaRPr lang="en-US"/>
          </a:p>
        </p:txBody>
      </p:sp>
      <p:sp>
        <p:nvSpPr>
          <p:cNvPr id="5" name="Footer Placeholder 4">
            <a:extLst>
              <a:ext uri="{FF2B5EF4-FFF2-40B4-BE49-F238E27FC236}">
                <a16:creationId xmlns:a16="http://schemas.microsoft.com/office/drawing/2014/main" id="{C2E1816D-02EA-7948-99DE-C40E684C10A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B5425FF-2E99-3147-9993-89061831CC2F}"/>
              </a:ext>
            </a:extLst>
          </p:cNvPr>
          <p:cNvSpPr>
            <a:spLocks noGrp="1"/>
          </p:cNvSpPr>
          <p:nvPr>
            <p:ph type="sldNum" sz="quarter" idx="12"/>
          </p:nvPr>
        </p:nvSpPr>
        <p:spPr/>
        <p:txBody>
          <a:bodyPr/>
          <a:lstStyle/>
          <a:p>
            <a:fld id="{04F22FC1-7B64-DE41-9272-5EBD128A6E81}" type="slidenum">
              <a:rPr lang="en-US" smtClean="0"/>
              <a:t>‹#›</a:t>
            </a:fld>
            <a:endParaRPr lang="en-US"/>
          </a:p>
        </p:txBody>
      </p:sp>
    </p:spTree>
    <p:extLst>
      <p:ext uri="{BB962C8B-B14F-4D97-AF65-F5344CB8AC3E}">
        <p14:creationId xmlns:p14="http://schemas.microsoft.com/office/powerpoint/2010/main" val="25992227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01EE0A-440D-EB40-85AB-F343044F4D3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8C3DEA0-BC3C-1B47-B78F-DFCF81976A4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AD36BCF-8C07-4749-945E-D8F29E38BB2D}"/>
              </a:ext>
            </a:extLst>
          </p:cNvPr>
          <p:cNvSpPr>
            <a:spLocks noGrp="1"/>
          </p:cNvSpPr>
          <p:nvPr>
            <p:ph type="dt" sz="half" idx="10"/>
          </p:nvPr>
        </p:nvSpPr>
        <p:spPr/>
        <p:txBody>
          <a:bodyPr/>
          <a:lstStyle/>
          <a:p>
            <a:fld id="{363782C4-E717-8342-ABAB-B02BC08C7C46}" type="datetimeFigureOut">
              <a:rPr lang="en-US" smtClean="0"/>
              <a:t>2/15/22</a:t>
            </a:fld>
            <a:endParaRPr lang="en-US"/>
          </a:p>
        </p:txBody>
      </p:sp>
      <p:sp>
        <p:nvSpPr>
          <p:cNvPr id="5" name="Footer Placeholder 4">
            <a:extLst>
              <a:ext uri="{FF2B5EF4-FFF2-40B4-BE49-F238E27FC236}">
                <a16:creationId xmlns:a16="http://schemas.microsoft.com/office/drawing/2014/main" id="{309CBBCC-8802-8B40-99F9-E5DCD9538FF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C86316F-06BD-9547-85FC-00F2F9D2FB5F}"/>
              </a:ext>
            </a:extLst>
          </p:cNvPr>
          <p:cNvSpPr>
            <a:spLocks noGrp="1"/>
          </p:cNvSpPr>
          <p:nvPr>
            <p:ph type="sldNum" sz="quarter" idx="12"/>
          </p:nvPr>
        </p:nvSpPr>
        <p:spPr/>
        <p:txBody>
          <a:bodyPr/>
          <a:lstStyle/>
          <a:p>
            <a:fld id="{04F22FC1-7B64-DE41-9272-5EBD128A6E81}" type="slidenum">
              <a:rPr lang="en-US" smtClean="0"/>
              <a:t>‹#›</a:t>
            </a:fld>
            <a:endParaRPr lang="en-US"/>
          </a:p>
        </p:txBody>
      </p:sp>
    </p:spTree>
    <p:extLst>
      <p:ext uri="{BB962C8B-B14F-4D97-AF65-F5344CB8AC3E}">
        <p14:creationId xmlns:p14="http://schemas.microsoft.com/office/powerpoint/2010/main" val="31374792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2B20750-DEBC-F749-93F5-FA000290808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EBAA60C-39EE-1245-8C6B-456C664629A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418D9AE-F303-3D4D-A0A0-429581457C06}"/>
              </a:ext>
            </a:extLst>
          </p:cNvPr>
          <p:cNvSpPr>
            <a:spLocks noGrp="1"/>
          </p:cNvSpPr>
          <p:nvPr>
            <p:ph type="dt" sz="half" idx="10"/>
          </p:nvPr>
        </p:nvSpPr>
        <p:spPr/>
        <p:txBody>
          <a:bodyPr/>
          <a:lstStyle/>
          <a:p>
            <a:fld id="{363782C4-E717-8342-ABAB-B02BC08C7C46}" type="datetimeFigureOut">
              <a:rPr lang="en-US" smtClean="0"/>
              <a:t>2/15/22</a:t>
            </a:fld>
            <a:endParaRPr lang="en-US"/>
          </a:p>
        </p:txBody>
      </p:sp>
      <p:sp>
        <p:nvSpPr>
          <p:cNvPr id="5" name="Footer Placeholder 4">
            <a:extLst>
              <a:ext uri="{FF2B5EF4-FFF2-40B4-BE49-F238E27FC236}">
                <a16:creationId xmlns:a16="http://schemas.microsoft.com/office/drawing/2014/main" id="{751B3421-087B-E84D-8C44-0BD1C639E26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F4C8998-DC5B-4D4B-A44D-1C9C3A311195}"/>
              </a:ext>
            </a:extLst>
          </p:cNvPr>
          <p:cNvSpPr>
            <a:spLocks noGrp="1"/>
          </p:cNvSpPr>
          <p:nvPr>
            <p:ph type="sldNum" sz="quarter" idx="12"/>
          </p:nvPr>
        </p:nvSpPr>
        <p:spPr/>
        <p:txBody>
          <a:bodyPr/>
          <a:lstStyle/>
          <a:p>
            <a:fld id="{04F22FC1-7B64-DE41-9272-5EBD128A6E81}" type="slidenum">
              <a:rPr lang="en-US" smtClean="0"/>
              <a:t>‹#›</a:t>
            </a:fld>
            <a:endParaRPr lang="en-US"/>
          </a:p>
        </p:txBody>
      </p:sp>
    </p:spTree>
    <p:extLst>
      <p:ext uri="{BB962C8B-B14F-4D97-AF65-F5344CB8AC3E}">
        <p14:creationId xmlns:p14="http://schemas.microsoft.com/office/powerpoint/2010/main" val="36745012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CCC964-50AF-F843-89FF-113AF73C251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F9BD723-DACA-8844-8EB9-49D70B9F8E4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BC77107-531A-F147-98A0-1BEEF02DCE76}"/>
              </a:ext>
            </a:extLst>
          </p:cNvPr>
          <p:cNvSpPr>
            <a:spLocks noGrp="1"/>
          </p:cNvSpPr>
          <p:nvPr>
            <p:ph type="dt" sz="half" idx="10"/>
          </p:nvPr>
        </p:nvSpPr>
        <p:spPr/>
        <p:txBody>
          <a:bodyPr/>
          <a:lstStyle/>
          <a:p>
            <a:fld id="{363782C4-E717-8342-ABAB-B02BC08C7C46}" type="datetimeFigureOut">
              <a:rPr lang="en-US" smtClean="0"/>
              <a:t>2/15/22</a:t>
            </a:fld>
            <a:endParaRPr lang="en-US"/>
          </a:p>
        </p:txBody>
      </p:sp>
      <p:sp>
        <p:nvSpPr>
          <p:cNvPr id="5" name="Footer Placeholder 4">
            <a:extLst>
              <a:ext uri="{FF2B5EF4-FFF2-40B4-BE49-F238E27FC236}">
                <a16:creationId xmlns:a16="http://schemas.microsoft.com/office/drawing/2014/main" id="{C900D35A-2AE4-744B-9EB1-4454E73FBA4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D4C89B9-5B9D-3242-9B71-616A4D3195B0}"/>
              </a:ext>
            </a:extLst>
          </p:cNvPr>
          <p:cNvSpPr>
            <a:spLocks noGrp="1"/>
          </p:cNvSpPr>
          <p:nvPr>
            <p:ph type="sldNum" sz="quarter" idx="12"/>
          </p:nvPr>
        </p:nvSpPr>
        <p:spPr/>
        <p:txBody>
          <a:bodyPr/>
          <a:lstStyle/>
          <a:p>
            <a:fld id="{04F22FC1-7B64-DE41-9272-5EBD128A6E81}" type="slidenum">
              <a:rPr lang="en-US" smtClean="0"/>
              <a:t>‹#›</a:t>
            </a:fld>
            <a:endParaRPr lang="en-US"/>
          </a:p>
        </p:txBody>
      </p:sp>
    </p:spTree>
    <p:extLst>
      <p:ext uri="{BB962C8B-B14F-4D97-AF65-F5344CB8AC3E}">
        <p14:creationId xmlns:p14="http://schemas.microsoft.com/office/powerpoint/2010/main" val="10333529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4B3441-307E-0742-81DE-7EDAF8B4DEA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CCAF117-CDBA-8142-BB96-46ADEC98226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5A81863-2F4D-AF4A-9B38-E87A9E71787C}"/>
              </a:ext>
            </a:extLst>
          </p:cNvPr>
          <p:cNvSpPr>
            <a:spLocks noGrp="1"/>
          </p:cNvSpPr>
          <p:nvPr>
            <p:ph type="dt" sz="half" idx="10"/>
          </p:nvPr>
        </p:nvSpPr>
        <p:spPr/>
        <p:txBody>
          <a:bodyPr/>
          <a:lstStyle/>
          <a:p>
            <a:fld id="{363782C4-E717-8342-ABAB-B02BC08C7C46}" type="datetimeFigureOut">
              <a:rPr lang="en-US" smtClean="0"/>
              <a:t>2/15/22</a:t>
            </a:fld>
            <a:endParaRPr lang="en-US"/>
          </a:p>
        </p:txBody>
      </p:sp>
      <p:sp>
        <p:nvSpPr>
          <p:cNvPr id="5" name="Footer Placeholder 4">
            <a:extLst>
              <a:ext uri="{FF2B5EF4-FFF2-40B4-BE49-F238E27FC236}">
                <a16:creationId xmlns:a16="http://schemas.microsoft.com/office/drawing/2014/main" id="{EE4778F3-B8C9-A64F-9DC5-D9679B240D9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98D21C1-2E3C-594E-97A5-AC5EA8796488}"/>
              </a:ext>
            </a:extLst>
          </p:cNvPr>
          <p:cNvSpPr>
            <a:spLocks noGrp="1"/>
          </p:cNvSpPr>
          <p:nvPr>
            <p:ph type="sldNum" sz="quarter" idx="12"/>
          </p:nvPr>
        </p:nvSpPr>
        <p:spPr/>
        <p:txBody>
          <a:bodyPr/>
          <a:lstStyle/>
          <a:p>
            <a:fld id="{04F22FC1-7B64-DE41-9272-5EBD128A6E81}" type="slidenum">
              <a:rPr lang="en-US" smtClean="0"/>
              <a:t>‹#›</a:t>
            </a:fld>
            <a:endParaRPr lang="en-US"/>
          </a:p>
        </p:txBody>
      </p:sp>
    </p:spTree>
    <p:extLst>
      <p:ext uri="{BB962C8B-B14F-4D97-AF65-F5344CB8AC3E}">
        <p14:creationId xmlns:p14="http://schemas.microsoft.com/office/powerpoint/2010/main" val="26072127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99D4A5-2A64-3C46-A92A-E97DF36AD41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2519CF2-6609-5F49-BEAF-A0AF7EC15C7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4C6AF6E-1D6D-3045-9109-6D634F51B4D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BFB5D2E-BF9B-8444-BC67-117DC2143DEF}"/>
              </a:ext>
            </a:extLst>
          </p:cNvPr>
          <p:cNvSpPr>
            <a:spLocks noGrp="1"/>
          </p:cNvSpPr>
          <p:nvPr>
            <p:ph type="dt" sz="half" idx="10"/>
          </p:nvPr>
        </p:nvSpPr>
        <p:spPr/>
        <p:txBody>
          <a:bodyPr/>
          <a:lstStyle/>
          <a:p>
            <a:fld id="{363782C4-E717-8342-ABAB-B02BC08C7C46}" type="datetimeFigureOut">
              <a:rPr lang="en-US" smtClean="0"/>
              <a:t>2/15/22</a:t>
            </a:fld>
            <a:endParaRPr lang="en-US"/>
          </a:p>
        </p:txBody>
      </p:sp>
      <p:sp>
        <p:nvSpPr>
          <p:cNvPr id="6" name="Footer Placeholder 5">
            <a:extLst>
              <a:ext uri="{FF2B5EF4-FFF2-40B4-BE49-F238E27FC236}">
                <a16:creationId xmlns:a16="http://schemas.microsoft.com/office/drawing/2014/main" id="{ED399B59-E518-724A-BEA4-C8AA028FF65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304CA8D-2375-9B48-8BF0-770A2A430F06}"/>
              </a:ext>
            </a:extLst>
          </p:cNvPr>
          <p:cNvSpPr>
            <a:spLocks noGrp="1"/>
          </p:cNvSpPr>
          <p:nvPr>
            <p:ph type="sldNum" sz="quarter" idx="12"/>
          </p:nvPr>
        </p:nvSpPr>
        <p:spPr/>
        <p:txBody>
          <a:bodyPr/>
          <a:lstStyle/>
          <a:p>
            <a:fld id="{04F22FC1-7B64-DE41-9272-5EBD128A6E81}" type="slidenum">
              <a:rPr lang="en-US" smtClean="0"/>
              <a:t>‹#›</a:t>
            </a:fld>
            <a:endParaRPr lang="en-US"/>
          </a:p>
        </p:txBody>
      </p:sp>
    </p:spTree>
    <p:extLst>
      <p:ext uri="{BB962C8B-B14F-4D97-AF65-F5344CB8AC3E}">
        <p14:creationId xmlns:p14="http://schemas.microsoft.com/office/powerpoint/2010/main" val="6115809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2C86AB-CFDF-8B4C-8097-045B8AA6D28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485EC96-DC31-FE46-A83D-E9D4ADABCA3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89FD87C-7E63-1D4A-86D1-0D83D9762C1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12938AD-2E7D-9E4B-A2C7-035C8B7967F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4582B1D-6EB1-3A47-9F4A-A587D878AFB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4B2F86F-D96D-F54B-A127-AC0FF342D7B7}"/>
              </a:ext>
            </a:extLst>
          </p:cNvPr>
          <p:cNvSpPr>
            <a:spLocks noGrp="1"/>
          </p:cNvSpPr>
          <p:nvPr>
            <p:ph type="dt" sz="half" idx="10"/>
          </p:nvPr>
        </p:nvSpPr>
        <p:spPr/>
        <p:txBody>
          <a:bodyPr/>
          <a:lstStyle/>
          <a:p>
            <a:fld id="{363782C4-E717-8342-ABAB-B02BC08C7C46}" type="datetimeFigureOut">
              <a:rPr lang="en-US" smtClean="0"/>
              <a:t>2/15/22</a:t>
            </a:fld>
            <a:endParaRPr lang="en-US"/>
          </a:p>
        </p:txBody>
      </p:sp>
      <p:sp>
        <p:nvSpPr>
          <p:cNvPr id="8" name="Footer Placeholder 7">
            <a:extLst>
              <a:ext uri="{FF2B5EF4-FFF2-40B4-BE49-F238E27FC236}">
                <a16:creationId xmlns:a16="http://schemas.microsoft.com/office/drawing/2014/main" id="{8637C465-8A02-D249-8238-BF903F48348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A76EB8F-63CE-7A46-BAF3-D59D0D37DB87}"/>
              </a:ext>
            </a:extLst>
          </p:cNvPr>
          <p:cNvSpPr>
            <a:spLocks noGrp="1"/>
          </p:cNvSpPr>
          <p:nvPr>
            <p:ph type="sldNum" sz="quarter" idx="12"/>
          </p:nvPr>
        </p:nvSpPr>
        <p:spPr/>
        <p:txBody>
          <a:bodyPr/>
          <a:lstStyle/>
          <a:p>
            <a:fld id="{04F22FC1-7B64-DE41-9272-5EBD128A6E81}" type="slidenum">
              <a:rPr lang="en-US" smtClean="0"/>
              <a:t>‹#›</a:t>
            </a:fld>
            <a:endParaRPr lang="en-US"/>
          </a:p>
        </p:txBody>
      </p:sp>
    </p:spTree>
    <p:extLst>
      <p:ext uri="{BB962C8B-B14F-4D97-AF65-F5344CB8AC3E}">
        <p14:creationId xmlns:p14="http://schemas.microsoft.com/office/powerpoint/2010/main" val="18581243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80A92B-57A2-E943-97FF-B04788562B5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B0AA974-E2A8-DB44-B398-C4B2377FD36F}"/>
              </a:ext>
            </a:extLst>
          </p:cNvPr>
          <p:cNvSpPr>
            <a:spLocks noGrp="1"/>
          </p:cNvSpPr>
          <p:nvPr>
            <p:ph type="dt" sz="half" idx="10"/>
          </p:nvPr>
        </p:nvSpPr>
        <p:spPr/>
        <p:txBody>
          <a:bodyPr/>
          <a:lstStyle/>
          <a:p>
            <a:fld id="{363782C4-E717-8342-ABAB-B02BC08C7C46}" type="datetimeFigureOut">
              <a:rPr lang="en-US" smtClean="0"/>
              <a:t>2/15/22</a:t>
            </a:fld>
            <a:endParaRPr lang="en-US"/>
          </a:p>
        </p:txBody>
      </p:sp>
      <p:sp>
        <p:nvSpPr>
          <p:cNvPr id="4" name="Footer Placeholder 3">
            <a:extLst>
              <a:ext uri="{FF2B5EF4-FFF2-40B4-BE49-F238E27FC236}">
                <a16:creationId xmlns:a16="http://schemas.microsoft.com/office/drawing/2014/main" id="{57C057FF-580C-C545-BF48-977F2F46FE7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BDB394D-B156-AE41-AAF4-BEA6176AB8CB}"/>
              </a:ext>
            </a:extLst>
          </p:cNvPr>
          <p:cNvSpPr>
            <a:spLocks noGrp="1"/>
          </p:cNvSpPr>
          <p:nvPr>
            <p:ph type="sldNum" sz="quarter" idx="12"/>
          </p:nvPr>
        </p:nvSpPr>
        <p:spPr/>
        <p:txBody>
          <a:bodyPr/>
          <a:lstStyle/>
          <a:p>
            <a:fld id="{04F22FC1-7B64-DE41-9272-5EBD128A6E81}" type="slidenum">
              <a:rPr lang="en-US" smtClean="0"/>
              <a:t>‹#›</a:t>
            </a:fld>
            <a:endParaRPr lang="en-US"/>
          </a:p>
        </p:txBody>
      </p:sp>
    </p:spTree>
    <p:extLst>
      <p:ext uri="{BB962C8B-B14F-4D97-AF65-F5344CB8AC3E}">
        <p14:creationId xmlns:p14="http://schemas.microsoft.com/office/powerpoint/2010/main" val="13331147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03A07D2-B930-134F-8D06-62420751437A}"/>
              </a:ext>
            </a:extLst>
          </p:cNvPr>
          <p:cNvSpPr>
            <a:spLocks noGrp="1"/>
          </p:cNvSpPr>
          <p:nvPr>
            <p:ph type="dt" sz="half" idx="10"/>
          </p:nvPr>
        </p:nvSpPr>
        <p:spPr/>
        <p:txBody>
          <a:bodyPr/>
          <a:lstStyle/>
          <a:p>
            <a:fld id="{363782C4-E717-8342-ABAB-B02BC08C7C46}" type="datetimeFigureOut">
              <a:rPr lang="en-US" smtClean="0"/>
              <a:t>2/15/22</a:t>
            </a:fld>
            <a:endParaRPr lang="en-US"/>
          </a:p>
        </p:txBody>
      </p:sp>
      <p:sp>
        <p:nvSpPr>
          <p:cNvPr id="3" name="Footer Placeholder 2">
            <a:extLst>
              <a:ext uri="{FF2B5EF4-FFF2-40B4-BE49-F238E27FC236}">
                <a16:creationId xmlns:a16="http://schemas.microsoft.com/office/drawing/2014/main" id="{FCF6053E-717C-4843-8091-0AA183206C1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10780F0-A588-AD49-BF60-E7D760E48B03}"/>
              </a:ext>
            </a:extLst>
          </p:cNvPr>
          <p:cNvSpPr>
            <a:spLocks noGrp="1"/>
          </p:cNvSpPr>
          <p:nvPr>
            <p:ph type="sldNum" sz="quarter" idx="12"/>
          </p:nvPr>
        </p:nvSpPr>
        <p:spPr/>
        <p:txBody>
          <a:bodyPr/>
          <a:lstStyle/>
          <a:p>
            <a:fld id="{04F22FC1-7B64-DE41-9272-5EBD128A6E81}" type="slidenum">
              <a:rPr lang="en-US" smtClean="0"/>
              <a:t>‹#›</a:t>
            </a:fld>
            <a:endParaRPr lang="en-US"/>
          </a:p>
        </p:txBody>
      </p:sp>
    </p:spTree>
    <p:extLst>
      <p:ext uri="{BB962C8B-B14F-4D97-AF65-F5344CB8AC3E}">
        <p14:creationId xmlns:p14="http://schemas.microsoft.com/office/powerpoint/2010/main" val="13393844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221FF3-2E48-6143-9CEE-8CB6E957F85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43A02FD-87C9-EB43-BB70-E38BE256259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FA4A556-9A5A-884D-BD5F-A65B00B4564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4845A1E-4C67-A045-993D-25EB335E7539}"/>
              </a:ext>
            </a:extLst>
          </p:cNvPr>
          <p:cNvSpPr>
            <a:spLocks noGrp="1"/>
          </p:cNvSpPr>
          <p:nvPr>
            <p:ph type="dt" sz="half" idx="10"/>
          </p:nvPr>
        </p:nvSpPr>
        <p:spPr/>
        <p:txBody>
          <a:bodyPr/>
          <a:lstStyle/>
          <a:p>
            <a:fld id="{363782C4-E717-8342-ABAB-B02BC08C7C46}" type="datetimeFigureOut">
              <a:rPr lang="en-US" smtClean="0"/>
              <a:t>2/15/22</a:t>
            </a:fld>
            <a:endParaRPr lang="en-US"/>
          </a:p>
        </p:txBody>
      </p:sp>
      <p:sp>
        <p:nvSpPr>
          <p:cNvPr id="6" name="Footer Placeholder 5">
            <a:extLst>
              <a:ext uri="{FF2B5EF4-FFF2-40B4-BE49-F238E27FC236}">
                <a16:creationId xmlns:a16="http://schemas.microsoft.com/office/drawing/2014/main" id="{6B7D5B26-543C-E84B-BCF5-0390135AA2D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A5E9A0F-8088-8F44-9EE0-2D073A682913}"/>
              </a:ext>
            </a:extLst>
          </p:cNvPr>
          <p:cNvSpPr>
            <a:spLocks noGrp="1"/>
          </p:cNvSpPr>
          <p:nvPr>
            <p:ph type="sldNum" sz="quarter" idx="12"/>
          </p:nvPr>
        </p:nvSpPr>
        <p:spPr/>
        <p:txBody>
          <a:bodyPr/>
          <a:lstStyle/>
          <a:p>
            <a:fld id="{04F22FC1-7B64-DE41-9272-5EBD128A6E81}" type="slidenum">
              <a:rPr lang="en-US" smtClean="0"/>
              <a:t>‹#›</a:t>
            </a:fld>
            <a:endParaRPr lang="en-US"/>
          </a:p>
        </p:txBody>
      </p:sp>
    </p:spTree>
    <p:extLst>
      <p:ext uri="{BB962C8B-B14F-4D97-AF65-F5344CB8AC3E}">
        <p14:creationId xmlns:p14="http://schemas.microsoft.com/office/powerpoint/2010/main" val="35004034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E2955F-1246-1245-92AC-D2424BE536E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EDE830F-F53E-B342-9ACE-D645A9F4B26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553AA1D-4D00-8442-AA5E-A2BC41C101E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9270B18-F657-8C4D-8424-51BBF7DCB1F4}"/>
              </a:ext>
            </a:extLst>
          </p:cNvPr>
          <p:cNvSpPr>
            <a:spLocks noGrp="1"/>
          </p:cNvSpPr>
          <p:nvPr>
            <p:ph type="dt" sz="half" idx="10"/>
          </p:nvPr>
        </p:nvSpPr>
        <p:spPr/>
        <p:txBody>
          <a:bodyPr/>
          <a:lstStyle/>
          <a:p>
            <a:fld id="{363782C4-E717-8342-ABAB-B02BC08C7C46}" type="datetimeFigureOut">
              <a:rPr lang="en-US" smtClean="0"/>
              <a:t>2/15/22</a:t>
            </a:fld>
            <a:endParaRPr lang="en-US"/>
          </a:p>
        </p:txBody>
      </p:sp>
      <p:sp>
        <p:nvSpPr>
          <p:cNvPr id="6" name="Footer Placeholder 5">
            <a:extLst>
              <a:ext uri="{FF2B5EF4-FFF2-40B4-BE49-F238E27FC236}">
                <a16:creationId xmlns:a16="http://schemas.microsoft.com/office/drawing/2014/main" id="{E20AA0A4-8032-5947-AD15-80D1A4F24B9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07B0504-894D-B14C-AEE9-99ADF171A5F4}"/>
              </a:ext>
            </a:extLst>
          </p:cNvPr>
          <p:cNvSpPr>
            <a:spLocks noGrp="1"/>
          </p:cNvSpPr>
          <p:nvPr>
            <p:ph type="sldNum" sz="quarter" idx="12"/>
          </p:nvPr>
        </p:nvSpPr>
        <p:spPr/>
        <p:txBody>
          <a:bodyPr/>
          <a:lstStyle/>
          <a:p>
            <a:fld id="{04F22FC1-7B64-DE41-9272-5EBD128A6E81}" type="slidenum">
              <a:rPr lang="en-US" smtClean="0"/>
              <a:t>‹#›</a:t>
            </a:fld>
            <a:endParaRPr lang="en-US"/>
          </a:p>
        </p:txBody>
      </p:sp>
    </p:spTree>
    <p:extLst>
      <p:ext uri="{BB962C8B-B14F-4D97-AF65-F5344CB8AC3E}">
        <p14:creationId xmlns:p14="http://schemas.microsoft.com/office/powerpoint/2010/main" val="32310300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BEB1EE1-E969-F74F-9733-E27C002F6FD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9469BA1-4058-0147-A450-EC22E5A8252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CDEC93E-782B-484D-998B-06D8EB2C394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3782C4-E717-8342-ABAB-B02BC08C7C46}" type="datetimeFigureOut">
              <a:rPr lang="en-US" smtClean="0"/>
              <a:t>2/15/22</a:t>
            </a:fld>
            <a:endParaRPr lang="en-US"/>
          </a:p>
        </p:txBody>
      </p:sp>
      <p:sp>
        <p:nvSpPr>
          <p:cNvPr id="5" name="Footer Placeholder 4">
            <a:extLst>
              <a:ext uri="{FF2B5EF4-FFF2-40B4-BE49-F238E27FC236}">
                <a16:creationId xmlns:a16="http://schemas.microsoft.com/office/drawing/2014/main" id="{A5D0C964-1A32-904B-8DAC-7A7C5F8C4A8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A86C0D7-362D-8648-A59F-4850AE2CDF7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F22FC1-7B64-DE41-9272-5EBD128A6E81}" type="slidenum">
              <a:rPr lang="en-US" smtClean="0"/>
              <a:t>‹#›</a:t>
            </a:fld>
            <a:endParaRPr lang="en-US"/>
          </a:p>
        </p:txBody>
      </p:sp>
    </p:spTree>
    <p:extLst>
      <p:ext uri="{BB962C8B-B14F-4D97-AF65-F5344CB8AC3E}">
        <p14:creationId xmlns:p14="http://schemas.microsoft.com/office/powerpoint/2010/main" val="4725430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9" name="Rectangle 138">
            <a:extLst>
              <a:ext uri="{FF2B5EF4-FFF2-40B4-BE49-F238E27FC236}">
                <a16:creationId xmlns:a16="http://schemas.microsoft.com/office/drawing/2014/main" id="{E91DC736-0EF8-4F87-9146-EBF1D2EE4D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30" name="Picture 6" descr="pink flowers on gray ceramic vase">
            <a:extLst>
              <a:ext uri="{FF2B5EF4-FFF2-40B4-BE49-F238E27FC236}">
                <a16:creationId xmlns:a16="http://schemas.microsoft.com/office/drawing/2014/main" id="{E311AFDF-118A-E146-B417-1105B3E9B88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43115" r="9091" b="8877"/>
          <a:stretch/>
        </p:blipFill>
        <p:spPr bwMode="auto">
          <a:xfrm>
            <a:off x="3523488" y="10"/>
            <a:ext cx="8668512" cy="6857990"/>
          </a:xfrm>
          <a:prstGeom prst="rect">
            <a:avLst/>
          </a:prstGeom>
          <a:noFill/>
          <a:extLst>
            <a:ext uri="{909E8E84-426E-40DD-AFC4-6F175D3DCCD1}">
              <a14:hiddenFill xmlns:a14="http://schemas.microsoft.com/office/drawing/2010/main">
                <a:solidFill>
                  <a:srgbClr val="FFFFFF"/>
                </a:solidFill>
              </a14:hiddenFill>
            </a:ext>
          </a:extLst>
        </p:spPr>
      </p:pic>
      <p:sp>
        <p:nvSpPr>
          <p:cNvPr id="141" name="Rectangle 140">
            <a:extLst>
              <a:ext uri="{FF2B5EF4-FFF2-40B4-BE49-F238E27FC236}">
                <a16:creationId xmlns:a16="http://schemas.microsoft.com/office/drawing/2014/main" id="{097CD68E-23E3-4007-8847-CD0944C4F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756601" cy="6858000"/>
          </a:xfrm>
          <a:prstGeom prst="rect">
            <a:avLst/>
          </a:prstGeom>
          <a:gradFill>
            <a:gsLst>
              <a:gs pos="58000">
                <a:schemeClr val="bg1"/>
              </a:gs>
              <a:gs pos="35000">
                <a:schemeClr val="bg1">
                  <a:alpha val="79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150604BE-541D-594A-A8C7-41D069FAC508}"/>
              </a:ext>
            </a:extLst>
          </p:cNvPr>
          <p:cNvSpPr>
            <a:spLocks noGrp="1"/>
          </p:cNvSpPr>
          <p:nvPr>
            <p:ph type="ctrTitle"/>
          </p:nvPr>
        </p:nvSpPr>
        <p:spPr>
          <a:xfrm>
            <a:off x="-28912" y="1927433"/>
            <a:ext cx="5068054" cy="3204134"/>
          </a:xfrm>
        </p:spPr>
        <p:txBody>
          <a:bodyPr anchor="b">
            <a:normAutofit/>
          </a:bodyPr>
          <a:lstStyle/>
          <a:p>
            <a:br>
              <a:rPr lang="en-US" sz="4400" dirty="0">
                <a:latin typeface="Avenir Next" panose="020B0503020202020204" pitchFamily="34" charset="0"/>
              </a:rPr>
            </a:br>
            <a:r>
              <a:rPr lang="en-US" sz="4400" dirty="0">
                <a:latin typeface="Avenir Next" panose="020B0503020202020204" pitchFamily="34" charset="0"/>
              </a:rPr>
              <a:t>HOW CAN WE </a:t>
            </a:r>
            <a:r>
              <a:rPr lang="en-US" sz="4400" b="1" dirty="0">
                <a:solidFill>
                  <a:srgbClr val="F579BD"/>
                </a:solidFill>
                <a:latin typeface="Avenir Next" panose="020B0503020202020204" pitchFamily="34" charset="0"/>
              </a:rPr>
              <a:t>DEVELOP THE </a:t>
            </a:r>
            <a:r>
              <a:rPr lang="en-US" sz="4400" b="1" dirty="0">
                <a:solidFill>
                  <a:srgbClr val="FB00B7"/>
                </a:solidFill>
                <a:latin typeface="Avenir Next" panose="020B0503020202020204" pitchFamily="34" charset="0"/>
              </a:rPr>
              <a:t>FEAR OF GOD</a:t>
            </a:r>
            <a:br>
              <a:rPr lang="en-US" sz="4400" b="1" dirty="0">
                <a:solidFill>
                  <a:srgbClr val="F579BD"/>
                </a:solidFill>
                <a:latin typeface="Avenir Next" panose="020B0503020202020204" pitchFamily="34" charset="0"/>
              </a:rPr>
            </a:br>
            <a:endParaRPr lang="en-US" sz="4400" b="1" dirty="0">
              <a:solidFill>
                <a:srgbClr val="F579BD"/>
              </a:solidFill>
              <a:latin typeface="Avenir Next" panose="020B0503020202020204" pitchFamily="34" charset="0"/>
            </a:endParaRPr>
          </a:p>
        </p:txBody>
      </p:sp>
      <p:sp>
        <p:nvSpPr>
          <p:cNvPr id="3" name="Subtitle 2">
            <a:extLst>
              <a:ext uri="{FF2B5EF4-FFF2-40B4-BE49-F238E27FC236}">
                <a16:creationId xmlns:a16="http://schemas.microsoft.com/office/drawing/2014/main" id="{54C72F45-58F2-6A45-A62B-C5E8B2AC6FDF}"/>
              </a:ext>
            </a:extLst>
          </p:cNvPr>
          <p:cNvSpPr>
            <a:spLocks noGrp="1"/>
          </p:cNvSpPr>
          <p:nvPr>
            <p:ph type="subTitle" idx="1"/>
          </p:nvPr>
        </p:nvSpPr>
        <p:spPr>
          <a:xfrm>
            <a:off x="398468" y="5623192"/>
            <a:ext cx="4023359" cy="765745"/>
          </a:xfrm>
        </p:spPr>
        <p:txBody>
          <a:bodyPr>
            <a:normAutofit lnSpcReduction="10000"/>
          </a:bodyPr>
          <a:lstStyle/>
          <a:p>
            <a:r>
              <a:rPr lang="en-US" sz="1200" b="1" dirty="0"/>
              <a:t>WOMEN'S EMPHASIS DAY</a:t>
            </a:r>
          </a:p>
          <a:p>
            <a:r>
              <a:rPr lang="en-US" sz="1050" dirty="0"/>
              <a:t>GENERAL CONFERENCE </a:t>
            </a:r>
          </a:p>
          <a:p>
            <a:r>
              <a:rPr lang="en-US" sz="1050" dirty="0"/>
              <a:t>WOMEN’S MINISTRIES DEPARTMENT</a:t>
            </a:r>
          </a:p>
        </p:txBody>
      </p:sp>
      <p:sp>
        <p:nvSpPr>
          <p:cNvPr id="143" name="Rectangle 142">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45" name="Rectangle 144">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extBox 3">
            <a:extLst>
              <a:ext uri="{FF2B5EF4-FFF2-40B4-BE49-F238E27FC236}">
                <a16:creationId xmlns:a16="http://schemas.microsoft.com/office/drawing/2014/main" id="{DFEBF7C5-02A1-AF49-AA85-3760BCCC3F93}"/>
              </a:ext>
            </a:extLst>
          </p:cNvPr>
          <p:cNvSpPr txBox="1"/>
          <p:nvPr/>
        </p:nvSpPr>
        <p:spPr>
          <a:xfrm>
            <a:off x="387627" y="625683"/>
            <a:ext cx="982222" cy="369332"/>
          </a:xfrm>
          <a:prstGeom prst="rect">
            <a:avLst/>
          </a:prstGeom>
          <a:solidFill>
            <a:schemeClr val="bg1"/>
          </a:solidFill>
        </p:spPr>
        <p:txBody>
          <a:bodyPr wrap="square" rtlCol="0">
            <a:spAutoFit/>
          </a:bodyPr>
          <a:lstStyle/>
          <a:p>
            <a:endParaRPr lang="en-US" dirty="0"/>
          </a:p>
        </p:txBody>
      </p:sp>
      <p:pic>
        <p:nvPicPr>
          <p:cNvPr id="14" name="Picture 13">
            <a:extLst>
              <a:ext uri="{FF2B5EF4-FFF2-40B4-BE49-F238E27FC236}">
                <a16:creationId xmlns:a16="http://schemas.microsoft.com/office/drawing/2014/main" id="{EFCE46D1-6D95-F94B-84CE-E9A25976667C}"/>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2139022" y="5257800"/>
            <a:ext cx="473466" cy="348510"/>
          </a:xfrm>
          <a:prstGeom prst="rect">
            <a:avLst/>
          </a:prstGeom>
        </p:spPr>
      </p:pic>
    </p:spTree>
    <p:extLst>
      <p:ext uri="{BB962C8B-B14F-4D97-AF65-F5344CB8AC3E}">
        <p14:creationId xmlns:p14="http://schemas.microsoft.com/office/powerpoint/2010/main" val="1957814857"/>
      </p:ext>
    </p:extLst>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2" descr="pink flowers on gray ceramic vase">
            <a:extLst>
              <a:ext uri="{FF2B5EF4-FFF2-40B4-BE49-F238E27FC236}">
                <a16:creationId xmlns:a16="http://schemas.microsoft.com/office/drawing/2014/main" id="{0FED1268-8D41-BD4C-87DE-64E55424C78B}"/>
              </a:ext>
            </a:extLst>
          </p:cNvPr>
          <p:cNvPicPr>
            <a:picLocks noGrp="1" noChangeAspect="1" noChangeArrowheads="1"/>
          </p:cNvPicPr>
          <p:nvPr>
            <p:ph idx="1"/>
          </p:nvPr>
        </p:nvPicPr>
        <p:blipFill rotWithShape="1">
          <a:blip r:embed="rId3">
            <a:extLst>
              <a:ext uri="{28A0092B-C50C-407E-A947-70E740481C1C}">
                <a14:useLocalDpi xmlns:a14="http://schemas.microsoft.com/office/drawing/2010/main" val="0"/>
              </a:ext>
            </a:extLst>
          </a:blip>
          <a:srcRect t="46681" b="15772"/>
          <a:stretch/>
        </p:blipFill>
        <p:spPr bwMode="auto">
          <a:xfrm>
            <a:off x="20" y="10"/>
            <a:ext cx="12191980" cy="6857990"/>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8">
            <a:extLst>
              <a:ext uri="{FF2B5EF4-FFF2-40B4-BE49-F238E27FC236}">
                <a16:creationId xmlns:a16="http://schemas.microsoft.com/office/drawing/2014/main" id="{37C89E4B-3C9F-44B9-8B86-D9E3D112D8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320142"/>
            <a:ext cx="12192000" cy="736551"/>
          </a:xfrm>
          <a:prstGeom prst="rect">
            <a:avLst/>
          </a:prstGeom>
          <a:solidFill>
            <a:schemeClr val="bg1">
              <a:alpha val="9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9794F4A-2566-F64C-8EA8-15EE9C2DA644}"/>
              </a:ext>
            </a:extLst>
          </p:cNvPr>
          <p:cNvSpPr>
            <a:spLocks noGrp="1"/>
          </p:cNvSpPr>
          <p:nvPr>
            <p:ph type="title"/>
          </p:nvPr>
        </p:nvSpPr>
        <p:spPr>
          <a:xfrm>
            <a:off x="523875" y="5595533"/>
            <a:ext cx="11210925" cy="744836"/>
          </a:xfrm>
        </p:spPr>
        <p:txBody>
          <a:bodyPr vert="horz" lIns="91440" tIns="45720" rIns="91440" bIns="45720" rtlCol="0" anchor="ctr">
            <a:noAutofit/>
          </a:bodyPr>
          <a:lstStyle/>
          <a:p>
            <a:pPr algn="ctr"/>
            <a:r>
              <a:rPr lang="en-US" sz="3600" b="1" dirty="0">
                <a:solidFill>
                  <a:schemeClr val="tx1">
                    <a:lumMod val="85000"/>
                    <a:lumOff val="15000"/>
                  </a:schemeClr>
                </a:solidFill>
              </a:rPr>
              <a:t>3. Close the door of the heart against evil</a:t>
            </a:r>
            <a:br>
              <a:rPr lang="en-US" sz="3600" b="1" dirty="0">
                <a:solidFill>
                  <a:schemeClr val="tx1">
                    <a:lumMod val="85000"/>
                    <a:lumOff val="15000"/>
                  </a:schemeClr>
                </a:solidFill>
              </a:rPr>
            </a:br>
            <a:endParaRPr lang="en-US" sz="3600" b="1" dirty="0">
              <a:solidFill>
                <a:schemeClr val="tx1">
                  <a:lumMod val="85000"/>
                  <a:lumOff val="15000"/>
                </a:schemeClr>
              </a:solidFill>
            </a:endParaRPr>
          </a:p>
        </p:txBody>
      </p:sp>
      <p:cxnSp>
        <p:nvCxnSpPr>
          <p:cNvPr id="11" name="Straight Connector 10">
            <a:extLst>
              <a:ext uri="{FF2B5EF4-FFF2-40B4-BE49-F238E27FC236}">
                <a16:creationId xmlns:a16="http://schemas.microsoft.com/office/drawing/2014/main" id="{AA2EAA10-076F-46BD-8F0F-B9A2FB77A85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5241983"/>
            <a:ext cx="12192000" cy="0"/>
          </a:xfrm>
          <a:prstGeom prst="line">
            <a:avLst/>
          </a:prstGeom>
          <a:ln w="41275">
            <a:solidFill>
              <a:schemeClr val="bg1">
                <a:alpha val="90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D891E407-403B-4764-86C9-33A56D3BCAA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34852"/>
            <a:ext cx="12192000" cy="0"/>
          </a:xfrm>
          <a:prstGeom prst="line">
            <a:avLst/>
          </a:prstGeom>
          <a:ln w="41275">
            <a:solidFill>
              <a:schemeClr val="bg1">
                <a:alpha val="9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880630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3E547B5-89CF-4EC0-96DE-25771AED07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3F0B8CEB-8279-4E5E-A0CE-1FC9F71736F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782" y="0"/>
            <a:ext cx="7421217" cy="6857999"/>
          </a:xfrm>
          <a:prstGeom prst="rect">
            <a:avLst/>
          </a:pr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2" descr="shallow focus photography of tree with pink flowers">
            <a:extLst>
              <a:ext uri="{FF2B5EF4-FFF2-40B4-BE49-F238E27FC236}">
                <a16:creationId xmlns:a16="http://schemas.microsoft.com/office/drawing/2014/main" id="{22E101D0-120A-794A-A1BA-6F236F70C4C2}"/>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b="33673"/>
          <a:stretch/>
        </p:blipFill>
        <p:spPr bwMode="auto">
          <a:xfrm>
            <a:off x="20" y="10"/>
            <a:ext cx="6901711" cy="6857990"/>
          </a:xfrm>
          <a:custGeom>
            <a:avLst/>
            <a:gdLst/>
            <a:ahLst/>
            <a:cxnLst/>
            <a:rect l="l" t="t" r="r" b="b"/>
            <a:pathLst>
              <a:path w="6901731" h="6858000">
                <a:moveTo>
                  <a:pt x="0" y="0"/>
                </a:moveTo>
                <a:lnTo>
                  <a:pt x="6897896" y="5958"/>
                </a:lnTo>
                <a:lnTo>
                  <a:pt x="6866823" y="62592"/>
                </a:lnTo>
                <a:lnTo>
                  <a:pt x="6901731" y="89476"/>
                </a:lnTo>
                <a:lnTo>
                  <a:pt x="6901731" y="103833"/>
                </a:lnTo>
                <a:lnTo>
                  <a:pt x="6900034" y="110092"/>
                </a:lnTo>
                <a:lnTo>
                  <a:pt x="6901731" y="113679"/>
                </a:lnTo>
                <a:lnTo>
                  <a:pt x="6901731" y="405560"/>
                </a:lnTo>
                <a:lnTo>
                  <a:pt x="6900456" y="429509"/>
                </a:lnTo>
                <a:cubicBezTo>
                  <a:pt x="6892773" y="535647"/>
                  <a:pt x="6878314" y="537918"/>
                  <a:pt x="6886342" y="636808"/>
                </a:cubicBezTo>
                <a:cubicBezTo>
                  <a:pt x="6892506" y="756883"/>
                  <a:pt x="6864504" y="771443"/>
                  <a:pt x="6851784" y="839073"/>
                </a:cubicBezTo>
                <a:cubicBezTo>
                  <a:pt x="6838675" y="892655"/>
                  <a:pt x="6864124" y="961738"/>
                  <a:pt x="6845760" y="994930"/>
                </a:cubicBezTo>
                <a:cubicBezTo>
                  <a:pt x="6833572" y="1024166"/>
                  <a:pt x="6859282" y="1058905"/>
                  <a:pt x="6845601" y="1112932"/>
                </a:cubicBezTo>
                <a:cubicBezTo>
                  <a:pt x="6838700" y="1149910"/>
                  <a:pt x="6829138" y="1151035"/>
                  <a:pt x="6820235" y="1187433"/>
                </a:cubicBezTo>
                <a:cubicBezTo>
                  <a:pt x="6815504" y="1196464"/>
                  <a:pt x="6777707" y="1338549"/>
                  <a:pt x="6759643" y="1337010"/>
                </a:cubicBezTo>
                <a:cubicBezTo>
                  <a:pt x="6737660" y="1337296"/>
                  <a:pt x="6760650" y="1396341"/>
                  <a:pt x="6736375" y="1382272"/>
                </a:cubicBezTo>
                <a:cubicBezTo>
                  <a:pt x="6755741" y="1415836"/>
                  <a:pt x="6714675" y="1414567"/>
                  <a:pt x="6701292" y="1432111"/>
                </a:cubicBezTo>
                <a:cubicBezTo>
                  <a:pt x="6721110" y="1460185"/>
                  <a:pt x="6692106" y="1490815"/>
                  <a:pt x="6686578" y="1518624"/>
                </a:cubicBezTo>
                <a:cubicBezTo>
                  <a:pt x="6682512" y="1567002"/>
                  <a:pt x="6679579" y="1571443"/>
                  <a:pt x="6670824" y="1607743"/>
                </a:cubicBezTo>
                <a:cubicBezTo>
                  <a:pt x="6671133" y="1629590"/>
                  <a:pt x="6663161" y="1656870"/>
                  <a:pt x="6664392" y="1696405"/>
                </a:cubicBezTo>
                <a:cubicBezTo>
                  <a:pt x="6655686" y="1770486"/>
                  <a:pt x="6641938" y="1757082"/>
                  <a:pt x="6642880" y="1812372"/>
                </a:cubicBezTo>
                <a:cubicBezTo>
                  <a:pt x="6638579" y="1872475"/>
                  <a:pt x="6619231" y="1825476"/>
                  <a:pt x="6612547" y="1876437"/>
                </a:cubicBezTo>
                <a:cubicBezTo>
                  <a:pt x="6600695" y="1913834"/>
                  <a:pt x="6591061" y="1923231"/>
                  <a:pt x="6571760" y="1953331"/>
                </a:cubicBezTo>
                <a:cubicBezTo>
                  <a:pt x="6561039" y="1989021"/>
                  <a:pt x="6544090" y="2087896"/>
                  <a:pt x="6520213" y="2096455"/>
                </a:cubicBezTo>
                <a:lnTo>
                  <a:pt x="6492461" y="2188148"/>
                </a:lnTo>
                <a:cubicBezTo>
                  <a:pt x="6504372" y="2211333"/>
                  <a:pt x="6489131" y="2253220"/>
                  <a:pt x="6471854" y="2259117"/>
                </a:cubicBezTo>
                <a:cubicBezTo>
                  <a:pt x="6466151" y="2287829"/>
                  <a:pt x="6440452" y="2301346"/>
                  <a:pt x="6439832" y="2328334"/>
                </a:cubicBezTo>
                <a:cubicBezTo>
                  <a:pt x="6431013" y="2351201"/>
                  <a:pt x="6444250" y="2396409"/>
                  <a:pt x="6425162" y="2408211"/>
                </a:cubicBezTo>
                <a:lnTo>
                  <a:pt x="6417221" y="2427382"/>
                </a:lnTo>
                <a:lnTo>
                  <a:pt x="6425030" y="2464387"/>
                </a:lnTo>
                <a:lnTo>
                  <a:pt x="6406293" y="2472223"/>
                </a:lnTo>
                <a:cubicBezTo>
                  <a:pt x="6406862" y="2477277"/>
                  <a:pt x="6406486" y="2491723"/>
                  <a:pt x="6405400" y="2493547"/>
                </a:cubicBezTo>
                <a:lnTo>
                  <a:pt x="6374829" y="2532070"/>
                </a:lnTo>
                <a:cubicBezTo>
                  <a:pt x="6374597" y="2545374"/>
                  <a:pt x="6360976" y="2563797"/>
                  <a:pt x="6350864" y="2577422"/>
                </a:cubicBezTo>
                <a:cubicBezTo>
                  <a:pt x="6327056" y="2632768"/>
                  <a:pt x="6341262" y="2616275"/>
                  <a:pt x="6329174" y="2663854"/>
                </a:cubicBezTo>
                <a:cubicBezTo>
                  <a:pt x="6326303" y="2703642"/>
                  <a:pt x="6332854" y="2709643"/>
                  <a:pt x="6315095" y="2741507"/>
                </a:cubicBezTo>
                <a:cubicBezTo>
                  <a:pt x="6319921" y="2740191"/>
                  <a:pt x="6321925" y="2742004"/>
                  <a:pt x="6322463" y="2745641"/>
                </a:cubicBezTo>
                <a:cubicBezTo>
                  <a:pt x="6322245" y="2747982"/>
                  <a:pt x="6322027" y="2750323"/>
                  <a:pt x="6321808" y="2752663"/>
                </a:cubicBezTo>
                <a:lnTo>
                  <a:pt x="6314569" y="2756718"/>
                </a:lnTo>
                <a:cubicBezTo>
                  <a:pt x="6289324" y="2773686"/>
                  <a:pt x="6317551" y="2780051"/>
                  <a:pt x="6315211" y="2811618"/>
                </a:cubicBezTo>
                <a:cubicBezTo>
                  <a:pt x="6315620" y="2826627"/>
                  <a:pt x="6296047" y="2885298"/>
                  <a:pt x="6302211" y="2882314"/>
                </a:cubicBezTo>
                <a:lnTo>
                  <a:pt x="6286167" y="2949597"/>
                </a:lnTo>
                <a:cubicBezTo>
                  <a:pt x="6286401" y="2994618"/>
                  <a:pt x="6286615" y="2971464"/>
                  <a:pt x="6287037" y="3008578"/>
                </a:cubicBezTo>
                <a:cubicBezTo>
                  <a:pt x="6293795" y="3029535"/>
                  <a:pt x="6274405" y="3114154"/>
                  <a:pt x="6259150" y="3123139"/>
                </a:cubicBezTo>
                <a:cubicBezTo>
                  <a:pt x="6250085" y="3189063"/>
                  <a:pt x="6269067" y="3151280"/>
                  <a:pt x="6272249" y="3227854"/>
                </a:cubicBezTo>
                <a:cubicBezTo>
                  <a:pt x="6278775" y="3295842"/>
                  <a:pt x="6289216" y="3303765"/>
                  <a:pt x="6292288" y="3378383"/>
                </a:cubicBezTo>
                <a:cubicBezTo>
                  <a:pt x="6303894" y="3395995"/>
                  <a:pt x="6287498" y="3432581"/>
                  <a:pt x="6288328" y="3459618"/>
                </a:cubicBezTo>
                <a:cubicBezTo>
                  <a:pt x="6289158" y="3486653"/>
                  <a:pt x="6299937" y="3538735"/>
                  <a:pt x="6297272" y="3540603"/>
                </a:cubicBezTo>
                <a:cubicBezTo>
                  <a:pt x="6296849" y="3577379"/>
                  <a:pt x="6294184" y="3587943"/>
                  <a:pt x="6291001" y="3638374"/>
                </a:cubicBezTo>
                <a:cubicBezTo>
                  <a:pt x="6283026" y="3666794"/>
                  <a:pt x="6265833" y="3731744"/>
                  <a:pt x="6283592" y="3763609"/>
                </a:cubicBezTo>
                <a:cubicBezTo>
                  <a:pt x="6264286" y="3758340"/>
                  <a:pt x="6290177" y="3803150"/>
                  <a:pt x="6274068" y="3814506"/>
                </a:cubicBezTo>
                <a:cubicBezTo>
                  <a:pt x="6260645" y="3821643"/>
                  <a:pt x="6265372" y="3836902"/>
                  <a:pt x="6262850" y="3850454"/>
                </a:cubicBezTo>
                <a:cubicBezTo>
                  <a:pt x="6250418" y="3863479"/>
                  <a:pt x="6250660" y="3955243"/>
                  <a:pt x="6257357" y="3975474"/>
                </a:cubicBezTo>
                <a:cubicBezTo>
                  <a:pt x="6245091" y="4036737"/>
                  <a:pt x="6237535" y="4029237"/>
                  <a:pt x="6257889" y="4073155"/>
                </a:cubicBezTo>
                <a:cubicBezTo>
                  <a:pt x="6259272" y="4085906"/>
                  <a:pt x="6239882" y="4116397"/>
                  <a:pt x="6237441" y="4126638"/>
                </a:cubicBezTo>
                <a:lnTo>
                  <a:pt x="6245587" y="4172738"/>
                </a:lnTo>
                <a:lnTo>
                  <a:pt x="6235772" y="4176721"/>
                </a:lnTo>
                <a:lnTo>
                  <a:pt x="6233287" y="4195136"/>
                </a:lnTo>
                <a:lnTo>
                  <a:pt x="6234619" y="4280850"/>
                </a:lnTo>
                <a:cubicBezTo>
                  <a:pt x="6239453" y="4320763"/>
                  <a:pt x="6223309" y="4337596"/>
                  <a:pt x="6219318" y="4402526"/>
                </a:cubicBezTo>
                <a:cubicBezTo>
                  <a:pt x="6205466" y="4516209"/>
                  <a:pt x="6216183" y="4588729"/>
                  <a:pt x="6216810" y="4651172"/>
                </a:cubicBezTo>
                <a:cubicBezTo>
                  <a:pt x="6217673" y="4756959"/>
                  <a:pt x="6228654" y="4824005"/>
                  <a:pt x="6225945" y="4916779"/>
                </a:cubicBezTo>
                <a:cubicBezTo>
                  <a:pt x="6217032" y="4993010"/>
                  <a:pt x="6264271" y="4984591"/>
                  <a:pt x="6230174" y="5051379"/>
                </a:cubicBezTo>
                <a:cubicBezTo>
                  <a:pt x="6235713" y="5056951"/>
                  <a:pt x="6239420" y="5163714"/>
                  <a:pt x="6242600" y="5170879"/>
                </a:cubicBezTo>
                <a:lnTo>
                  <a:pt x="6235996" y="5216428"/>
                </a:lnTo>
                <a:lnTo>
                  <a:pt x="6214638" y="5285298"/>
                </a:lnTo>
                <a:cubicBezTo>
                  <a:pt x="6211392" y="5297492"/>
                  <a:pt x="6225576" y="5312063"/>
                  <a:pt x="6228432" y="5317696"/>
                </a:cubicBezTo>
                <a:lnTo>
                  <a:pt x="6246496" y="5398787"/>
                </a:lnTo>
                <a:lnTo>
                  <a:pt x="6244793" y="5399530"/>
                </a:lnTo>
                <a:lnTo>
                  <a:pt x="6241695" y="5406948"/>
                </a:lnTo>
                <a:lnTo>
                  <a:pt x="6267461" y="5499413"/>
                </a:lnTo>
                <a:cubicBezTo>
                  <a:pt x="6285387" y="5533848"/>
                  <a:pt x="6284888" y="5550029"/>
                  <a:pt x="6295987" y="5582659"/>
                </a:cubicBezTo>
                <a:cubicBezTo>
                  <a:pt x="6311253" y="5681724"/>
                  <a:pt x="6295439" y="5695558"/>
                  <a:pt x="6364803" y="5784263"/>
                </a:cubicBezTo>
                <a:cubicBezTo>
                  <a:pt x="6379348" y="5818651"/>
                  <a:pt x="6412475" y="5906802"/>
                  <a:pt x="6423050" y="5922637"/>
                </a:cubicBezTo>
                <a:cubicBezTo>
                  <a:pt x="6445210" y="5973612"/>
                  <a:pt x="6468179" y="6023873"/>
                  <a:pt x="6497767" y="6090108"/>
                </a:cubicBezTo>
                <a:cubicBezTo>
                  <a:pt x="6571895" y="6150548"/>
                  <a:pt x="6572491" y="6236583"/>
                  <a:pt x="6606710" y="6281543"/>
                </a:cubicBezTo>
                <a:cubicBezTo>
                  <a:pt x="6633675" y="6335892"/>
                  <a:pt x="6654357" y="6388782"/>
                  <a:pt x="6667540" y="6443715"/>
                </a:cubicBezTo>
                <a:cubicBezTo>
                  <a:pt x="6685192" y="6466826"/>
                  <a:pt x="6650500" y="6508701"/>
                  <a:pt x="6659722" y="6550105"/>
                </a:cubicBezTo>
                <a:cubicBezTo>
                  <a:pt x="6665926" y="6645044"/>
                  <a:pt x="6669126" y="6627536"/>
                  <a:pt x="6671805" y="6687397"/>
                </a:cubicBezTo>
                <a:cubicBezTo>
                  <a:pt x="6682671" y="6733683"/>
                  <a:pt x="6665210" y="6772117"/>
                  <a:pt x="6669658" y="6806602"/>
                </a:cubicBezTo>
                <a:cubicBezTo>
                  <a:pt x="6661174" y="6812658"/>
                  <a:pt x="6667097" y="6831470"/>
                  <a:pt x="6675783" y="6850325"/>
                </a:cubicBezTo>
                <a:lnTo>
                  <a:pt x="6679704" y="6858000"/>
                </a:lnTo>
                <a:lnTo>
                  <a:pt x="4532241" y="6858000"/>
                </a:lnTo>
                <a:lnTo>
                  <a:pt x="1208596" y="6858000"/>
                </a:lnTo>
                <a:lnTo>
                  <a:pt x="0" y="6858000"/>
                </a:lnTo>
                <a:close/>
              </a:path>
            </a:pathLst>
          </a:custGeom>
          <a:noFill/>
          <a:extLst>
            <a:ext uri="{909E8E84-426E-40DD-AFC4-6F175D3DCCD1}">
              <a14:hiddenFill xmlns:a14="http://schemas.microsoft.com/office/drawing/2010/main">
                <a:solidFill>
                  <a:srgbClr val="FFFFFF"/>
                </a:solidFill>
              </a14:hiddenFill>
            </a:ext>
          </a:extLst>
        </p:spPr>
      </p:pic>
      <p:sp>
        <p:nvSpPr>
          <p:cNvPr id="3" name="Content Placeholder 2">
            <a:extLst>
              <a:ext uri="{FF2B5EF4-FFF2-40B4-BE49-F238E27FC236}">
                <a16:creationId xmlns:a16="http://schemas.microsoft.com/office/drawing/2014/main" id="{76769DA8-732B-0B45-AE24-7348ECF24BB9}"/>
              </a:ext>
            </a:extLst>
          </p:cNvPr>
          <p:cNvSpPr>
            <a:spLocks noGrp="1"/>
          </p:cNvSpPr>
          <p:nvPr>
            <p:ph idx="1"/>
          </p:nvPr>
        </p:nvSpPr>
        <p:spPr>
          <a:xfrm>
            <a:off x="7320465" y="1987827"/>
            <a:ext cx="4140013" cy="2756452"/>
          </a:xfrm>
        </p:spPr>
        <p:txBody>
          <a:bodyPr>
            <a:normAutofit/>
          </a:bodyPr>
          <a:lstStyle/>
          <a:p>
            <a:pPr marL="0" indent="0" algn="ctr">
              <a:lnSpc>
                <a:spcPct val="100000"/>
              </a:lnSpc>
              <a:buNone/>
            </a:pPr>
            <a:r>
              <a:rPr lang="en-US" sz="3200" b="1" dirty="0">
                <a:solidFill>
                  <a:schemeClr val="accent6">
                    <a:lumMod val="75000"/>
                  </a:schemeClr>
                </a:solidFill>
              </a:rPr>
              <a:t>Proverbs 4:23  </a:t>
            </a:r>
          </a:p>
          <a:p>
            <a:pPr marL="0" indent="0" algn="ctr">
              <a:lnSpc>
                <a:spcPct val="100000"/>
              </a:lnSpc>
              <a:buNone/>
            </a:pPr>
            <a:r>
              <a:rPr lang="en-US" sz="3200" dirty="0"/>
              <a:t>“Keep your heart with all diligence; for out of it are the issues of life.”</a:t>
            </a:r>
          </a:p>
          <a:p>
            <a:pPr marL="0" indent="0" algn="ctr">
              <a:buNone/>
            </a:pPr>
            <a:endParaRPr lang="en-US" sz="3200" dirty="0"/>
          </a:p>
        </p:txBody>
      </p:sp>
    </p:spTree>
    <p:extLst>
      <p:ext uri="{BB962C8B-B14F-4D97-AF65-F5344CB8AC3E}">
        <p14:creationId xmlns:p14="http://schemas.microsoft.com/office/powerpoint/2010/main" val="3186910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2" descr="pink flowers on gray ceramic vase">
            <a:extLst>
              <a:ext uri="{FF2B5EF4-FFF2-40B4-BE49-F238E27FC236}">
                <a16:creationId xmlns:a16="http://schemas.microsoft.com/office/drawing/2014/main" id="{EE8D46A1-5407-B240-B5F8-F64A0830D430}"/>
              </a:ext>
            </a:extLst>
          </p:cNvPr>
          <p:cNvPicPr>
            <a:picLocks noGrp="1" noChangeAspect="1" noChangeArrowheads="1"/>
          </p:cNvPicPr>
          <p:nvPr>
            <p:ph idx="1"/>
          </p:nvPr>
        </p:nvPicPr>
        <p:blipFill rotWithShape="1">
          <a:blip r:embed="rId3">
            <a:extLst>
              <a:ext uri="{28A0092B-C50C-407E-A947-70E740481C1C}">
                <a14:useLocalDpi xmlns:a14="http://schemas.microsoft.com/office/drawing/2010/main" val="0"/>
              </a:ext>
            </a:extLst>
          </a:blip>
          <a:srcRect t="46681" b="15772"/>
          <a:stretch/>
        </p:blipFill>
        <p:spPr bwMode="auto">
          <a:xfrm>
            <a:off x="20" y="10"/>
            <a:ext cx="12191980" cy="6857990"/>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8">
            <a:extLst>
              <a:ext uri="{FF2B5EF4-FFF2-40B4-BE49-F238E27FC236}">
                <a16:creationId xmlns:a16="http://schemas.microsoft.com/office/drawing/2014/main" id="{37C89E4B-3C9F-44B9-8B86-D9E3D112D8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320142"/>
            <a:ext cx="12192000" cy="736551"/>
          </a:xfrm>
          <a:prstGeom prst="rect">
            <a:avLst/>
          </a:prstGeom>
          <a:solidFill>
            <a:schemeClr val="bg1">
              <a:alpha val="9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1C6656B-997B-AB45-BE62-84A0F2697B4F}"/>
              </a:ext>
            </a:extLst>
          </p:cNvPr>
          <p:cNvSpPr>
            <a:spLocks noGrp="1"/>
          </p:cNvSpPr>
          <p:nvPr>
            <p:ph type="title"/>
          </p:nvPr>
        </p:nvSpPr>
        <p:spPr>
          <a:xfrm>
            <a:off x="523875" y="5317240"/>
            <a:ext cx="11210925" cy="744836"/>
          </a:xfrm>
        </p:spPr>
        <p:txBody>
          <a:bodyPr vert="horz" lIns="91440" tIns="45720" rIns="91440" bIns="45720" rtlCol="0" anchor="ctr">
            <a:normAutofit/>
          </a:bodyPr>
          <a:lstStyle/>
          <a:p>
            <a:pPr algn="ctr"/>
            <a:r>
              <a:rPr lang="en-US" sz="2300" b="1">
                <a:solidFill>
                  <a:schemeClr val="tx1">
                    <a:lumMod val="85000"/>
                    <a:lumOff val="15000"/>
                  </a:schemeClr>
                </a:solidFill>
              </a:rPr>
              <a:t>4. Be a Witness </a:t>
            </a:r>
            <a:br>
              <a:rPr lang="en-US" sz="2300">
                <a:solidFill>
                  <a:schemeClr val="tx1">
                    <a:lumMod val="85000"/>
                    <a:lumOff val="15000"/>
                  </a:schemeClr>
                </a:solidFill>
              </a:rPr>
            </a:br>
            <a:endParaRPr lang="en-US" sz="2300">
              <a:solidFill>
                <a:schemeClr val="tx1">
                  <a:lumMod val="85000"/>
                  <a:lumOff val="15000"/>
                </a:schemeClr>
              </a:solidFill>
            </a:endParaRPr>
          </a:p>
        </p:txBody>
      </p:sp>
      <p:cxnSp>
        <p:nvCxnSpPr>
          <p:cNvPr id="11" name="Straight Connector 10">
            <a:extLst>
              <a:ext uri="{FF2B5EF4-FFF2-40B4-BE49-F238E27FC236}">
                <a16:creationId xmlns:a16="http://schemas.microsoft.com/office/drawing/2014/main" id="{AA2EAA10-076F-46BD-8F0F-B9A2FB77A85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5241983"/>
            <a:ext cx="12192000" cy="0"/>
          </a:xfrm>
          <a:prstGeom prst="line">
            <a:avLst/>
          </a:prstGeom>
          <a:ln w="41275">
            <a:solidFill>
              <a:schemeClr val="bg1">
                <a:alpha val="90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D891E407-403B-4764-86C9-33A56D3BCAA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34852"/>
            <a:ext cx="12192000" cy="0"/>
          </a:xfrm>
          <a:prstGeom prst="line">
            <a:avLst/>
          </a:prstGeom>
          <a:ln w="41275">
            <a:solidFill>
              <a:schemeClr val="bg1">
                <a:alpha val="9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784064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04812C46-200A-4DEB-A05E-3ED6C68C23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6" descr="pink flowers on gray ceramic vase">
            <a:extLst>
              <a:ext uri="{FF2B5EF4-FFF2-40B4-BE49-F238E27FC236}">
                <a16:creationId xmlns:a16="http://schemas.microsoft.com/office/drawing/2014/main" id="{AACA4EC6-E42B-C34D-AEE9-F5E5664C1EE3}"/>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41784" b="10875"/>
          <a:stretch/>
        </p:blipFill>
        <p:spPr bwMode="auto">
          <a:xfrm>
            <a:off x="1" y="10"/>
            <a:ext cx="9669642" cy="6857990"/>
          </a:xfrm>
          <a:prstGeom prst="rect">
            <a:avLst/>
          </a:prstGeom>
          <a:noFill/>
          <a:extLst>
            <a:ext uri="{909E8E84-426E-40DD-AFC4-6F175D3DCCD1}">
              <a14:hiddenFill xmlns:a14="http://schemas.microsoft.com/office/drawing/2010/main">
                <a:solidFill>
                  <a:srgbClr val="FFFFFF"/>
                </a:solidFill>
              </a14:hiddenFill>
            </a:ext>
          </a:extLst>
        </p:spPr>
      </p:pic>
      <p:sp>
        <p:nvSpPr>
          <p:cNvPr id="22" name="Rectangle 21">
            <a:extLst>
              <a:ext uri="{FF2B5EF4-FFF2-40B4-BE49-F238E27FC236}">
                <a16:creationId xmlns:a16="http://schemas.microsoft.com/office/drawing/2014/main" id="{D1EA859B-E555-4109-94F3-6700E046E0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125019" y="0"/>
            <a:ext cx="7066978"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1BE46BA8-B1AB-7445-A354-5E0ED61D47D1}"/>
              </a:ext>
            </a:extLst>
          </p:cNvPr>
          <p:cNvSpPr>
            <a:spLocks noGrp="1"/>
          </p:cNvSpPr>
          <p:nvPr>
            <p:ph idx="1"/>
          </p:nvPr>
        </p:nvSpPr>
        <p:spPr>
          <a:xfrm>
            <a:off x="7597870" y="1431236"/>
            <a:ext cx="4382094" cy="5355328"/>
          </a:xfrm>
        </p:spPr>
        <p:txBody>
          <a:bodyPr>
            <a:normAutofit/>
          </a:bodyPr>
          <a:lstStyle/>
          <a:p>
            <a:pPr marL="0" indent="0" algn="ctr">
              <a:lnSpc>
                <a:spcPct val="100000"/>
              </a:lnSpc>
              <a:buNone/>
            </a:pPr>
            <a:r>
              <a:rPr lang="en-US" dirty="0"/>
              <a:t>As we share our treasures of the knowledge of God with others through our means, services, prayers, offering bible studies, visitation to the needy and invitation of sinners to Christ, we testify to the world that we love and fear God.</a:t>
            </a:r>
          </a:p>
        </p:txBody>
      </p:sp>
    </p:spTree>
    <p:extLst>
      <p:ext uri="{BB962C8B-B14F-4D97-AF65-F5344CB8AC3E}">
        <p14:creationId xmlns:p14="http://schemas.microsoft.com/office/powerpoint/2010/main" val="34686855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2" descr="brown wooden pencil on white surface">
            <a:extLst>
              <a:ext uri="{FF2B5EF4-FFF2-40B4-BE49-F238E27FC236}">
                <a16:creationId xmlns:a16="http://schemas.microsoft.com/office/drawing/2014/main" id="{56E54061-8D7A-F343-8E80-21A5319A95AB}"/>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9091" t="34226" b="31768"/>
          <a:stretch/>
        </p:blipFill>
        <p:spPr bwMode="auto">
          <a:xfrm>
            <a:off x="20" y="10"/>
            <a:ext cx="12191980" cy="6857988"/>
          </a:xfrm>
          <a:prstGeom prst="rect">
            <a:avLst/>
          </a:prstGeom>
          <a:noFill/>
          <a:extLst>
            <a:ext uri="{909E8E84-426E-40DD-AFC4-6F175D3DCCD1}">
              <a14:hiddenFill xmlns:a14="http://schemas.microsoft.com/office/drawing/2010/main">
                <a:solidFill>
                  <a:srgbClr val="FFFFFF"/>
                </a:solidFill>
              </a14:hiddenFill>
            </a:ext>
          </a:extLst>
        </p:spPr>
      </p:pic>
      <p:sp>
        <p:nvSpPr>
          <p:cNvPr id="17" name="Rectangle 16">
            <a:extLst>
              <a:ext uri="{FF2B5EF4-FFF2-40B4-BE49-F238E27FC236}">
                <a16:creationId xmlns:a16="http://schemas.microsoft.com/office/drawing/2014/main" id="{2B1D4F77-A17C-43D7-B7FA-545148E4E9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7492064" y="321176"/>
            <a:ext cx="4332307" cy="5896743"/>
          </a:xfrm>
          <a:prstGeom prst="rect">
            <a:avLst/>
          </a:prstGeom>
          <a:solidFill>
            <a:schemeClr val="bg1">
              <a:alpha val="90000"/>
            </a:schemeClr>
          </a:solidFill>
          <a:ln w="127000" cap="sq" cmpd="thinThick">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A8D8A7AD-0EBA-FD47-8008-AE9F87A2E308}"/>
              </a:ext>
            </a:extLst>
          </p:cNvPr>
          <p:cNvSpPr>
            <a:spLocks noGrp="1"/>
          </p:cNvSpPr>
          <p:nvPr>
            <p:ph idx="1"/>
          </p:nvPr>
        </p:nvSpPr>
        <p:spPr>
          <a:xfrm>
            <a:off x="7616769" y="1710945"/>
            <a:ext cx="4207602" cy="4096156"/>
          </a:xfrm>
        </p:spPr>
        <p:txBody>
          <a:bodyPr>
            <a:normAutofit lnSpcReduction="10000"/>
          </a:bodyPr>
          <a:lstStyle/>
          <a:p>
            <a:pPr marL="0" indent="0" algn="ctr">
              <a:buNone/>
            </a:pPr>
            <a:r>
              <a:rPr lang="en-US" sz="3000" b="1" dirty="0">
                <a:solidFill>
                  <a:srgbClr val="FB00B7"/>
                </a:solidFill>
              </a:rPr>
              <a:t>EXERCISE 3</a:t>
            </a:r>
          </a:p>
          <a:p>
            <a:pPr marL="0" indent="0" algn="ctr">
              <a:lnSpc>
                <a:spcPct val="110000"/>
              </a:lnSpc>
              <a:buNone/>
            </a:pPr>
            <a:r>
              <a:rPr lang="en-US" dirty="0"/>
              <a:t>Take a time out individually to reflect upon how to develop the fear of God personally, then pray to God to help you practice these 4 steps learnt. Ask especially for the baptism of the Holy Spirit.</a:t>
            </a:r>
          </a:p>
          <a:p>
            <a:pPr marL="0" indent="0" algn="ctr">
              <a:buNone/>
            </a:pPr>
            <a:endParaRPr lang="en-US" dirty="0"/>
          </a:p>
        </p:txBody>
      </p:sp>
    </p:spTree>
    <p:extLst>
      <p:ext uri="{BB962C8B-B14F-4D97-AF65-F5344CB8AC3E}">
        <p14:creationId xmlns:p14="http://schemas.microsoft.com/office/powerpoint/2010/main" val="34503290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04812C46-200A-4DEB-A05E-3ED6C68C23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9"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2" descr="brown wooden pencil on white surface">
            <a:extLst>
              <a:ext uri="{FF2B5EF4-FFF2-40B4-BE49-F238E27FC236}">
                <a16:creationId xmlns:a16="http://schemas.microsoft.com/office/drawing/2014/main" id="{42256311-D7D0-FF46-810F-3D69A3E91D74}"/>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27647" b="25189"/>
          <a:stretch/>
        </p:blipFill>
        <p:spPr bwMode="auto">
          <a:xfrm>
            <a:off x="2522356" y="10"/>
            <a:ext cx="9669642" cy="6857990"/>
          </a:xfrm>
          <a:prstGeom prst="rect">
            <a:avLst/>
          </a:prstGeom>
          <a:noFill/>
          <a:extLst>
            <a:ext uri="{909E8E84-426E-40DD-AFC4-6F175D3DCCD1}">
              <a14:hiddenFill xmlns:a14="http://schemas.microsoft.com/office/drawing/2010/main">
                <a:solidFill>
                  <a:srgbClr val="FFFFFF"/>
                </a:solidFill>
              </a14:hiddenFill>
            </a:ext>
          </a:extLst>
        </p:spPr>
      </p:pic>
      <p:sp>
        <p:nvSpPr>
          <p:cNvPr id="18" name="Rectangle 17">
            <a:extLst>
              <a:ext uri="{FF2B5EF4-FFF2-40B4-BE49-F238E27FC236}">
                <a16:creationId xmlns:a16="http://schemas.microsoft.com/office/drawing/2014/main" id="{D1EA859B-E555-4109-94F3-6700E046E0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7390263"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7097E94F-AFFC-7F4F-9549-18EBC8B234E8}"/>
              </a:ext>
            </a:extLst>
          </p:cNvPr>
          <p:cNvSpPr>
            <a:spLocks noGrp="1"/>
          </p:cNvSpPr>
          <p:nvPr>
            <p:ph idx="1"/>
          </p:nvPr>
        </p:nvSpPr>
        <p:spPr>
          <a:xfrm>
            <a:off x="785192" y="1099932"/>
            <a:ext cx="3945835" cy="4982816"/>
          </a:xfrm>
        </p:spPr>
        <p:txBody>
          <a:bodyPr>
            <a:normAutofit/>
          </a:bodyPr>
          <a:lstStyle/>
          <a:p>
            <a:pPr marL="0" indent="0" algn="ctr">
              <a:lnSpc>
                <a:spcPct val="100000"/>
              </a:lnSpc>
              <a:buNone/>
            </a:pPr>
            <a:r>
              <a:rPr lang="en-US" b="1" dirty="0">
                <a:solidFill>
                  <a:srgbClr val="FB00B7"/>
                </a:solidFill>
              </a:rPr>
              <a:t>EXERCISE 4</a:t>
            </a:r>
          </a:p>
          <a:p>
            <a:pPr marL="0" indent="0" algn="ctr">
              <a:lnSpc>
                <a:spcPct val="100000"/>
              </a:lnSpc>
              <a:buNone/>
            </a:pPr>
            <a:r>
              <a:rPr lang="en-US" sz="2400" dirty="0"/>
              <a:t> After the individual prayer, write the names of every woman in your group or church in a piece of paper and fold, ask each woman to pick a paper containing a name. </a:t>
            </a:r>
          </a:p>
          <a:p>
            <a:pPr marL="0" indent="0" algn="ctr">
              <a:lnSpc>
                <a:spcPct val="100000"/>
              </a:lnSpc>
              <a:buNone/>
            </a:pPr>
            <a:r>
              <a:rPr lang="en-US" sz="2400" dirty="0"/>
              <a:t>Each woman will pray for the name picked for a period of at least one month concerning the lessons learnt in this seminar.</a:t>
            </a:r>
          </a:p>
          <a:p>
            <a:pPr marL="0" indent="0" algn="ctr">
              <a:lnSpc>
                <a:spcPct val="100000"/>
              </a:lnSpc>
              <a:buNone/>
            </a:pPr>
            <a:endParaRPr lang="en-US" sz="2400" dirty="0"/>
          </a:p>
        </p:txBody>
      </p:sp>
    </p:spTree>
    <p:extLst>
      <p:ext uri="{BB962C8B-B14F-4D97-AF65-F5344CB8AC3E}">
        <p14:creationId xmlns:p14="http://schemas.microsoft.com/office/powerpoint/2010/main" val="27908424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04812C46-200A-4DEB-A05E-3ED6C68C23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6" descr="pink flowers on gray ceramic vase">
            <a:extLst>
              <a:ext uri="{FF2B5EF4-FFF2-40B4-BE49-F238E27FC236}">
                <a16:creationId xmlns:a16="http://schemas.microsoft.com/office/drawing/2014/main" id="{8DDAC97F-0775-9A42-A3B0-8430537BB109}"/>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41784" b="10875"/>
          <a:stretch/>
        </p:blipFill>
        <p:spPr bwMode="auto">
          <a:xfrm>
            <a:off x="1" y="10"/>
            <a:ext cx="9669642" cy="6857990"/>
          </a:xfrm>
          <a:prstGeom prst="rect">
            <a:avLst/>
          </a:prstGeom>
          <a:noFill/>
          <a:extLst>
            <a:ext uri="{909E8E84-426E-40DD-AFC4-6F175D3DCCD1}">
              <a14:hiddenFill xmlns:a14="http://schemas.microsoft.com/office/drawing/2010/main">
                <a:solidFill>
                  <a:srgbClr val="FFFFFF"/>
                </a:solidFill>
              </a14:hiddenFill>
            </a:ext>
          </a:extLst>
        </p:spPr>
      </p:pic>
      <p:sp>
        <p:nvSpPr>
          <p:cNvPr id="22" name="Rectangle 21">
            <a:extLst>
              <a:ext uri="{FF2B5EF4-FFF2-40B4-BE49-F238E27FC236}">
                <a16:creationId xmlns:a16="http://schemas.microsoft.com/office/drawing/2014/main" id="{D1EA859B-E555-4109-94F3-6700E046E0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125019" y="0"/>
            <a:ext cx="7066978"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C5297CF4-AA72-3643-9A0A-205989D87E88}"/>
              </a:ext>
            </a:extLst>
          </p:cNvPr>
          <p:cNvSpPr>
            <a:spLocks noGrp="1"/>
          </p:cNvSpPr>
          <p:nvPr>
            <p:ph idx="1"/>
          </p:nvPr>
        </p:nvSpPr>
        <p:spPr>
          <a:xfrm>
            <a:off x="7982182" y="980662"/>
            <a:ext cx="4037538" cy="5315572"/>
          </a:xfrm>
        </p:spPr>
        <p:txBody>
          <a:bodyPr>
            <a:normAutofit/>
          </a:bodyPr>
          <a:lstStyle/>
          <a:p>
            <a:pPr marL="0" indent="0" algn="ctr">
              <a:buNone/>
            </a:pPr>
            <a:r>
              <a:rPr lang="en-US" sz="3200" dirty="0"/>
              <a:t>Individually as a woman of value and collectively as a group of women in our church and in the community, </a:t>
            </a:r>
            <a:r>
              <a:rPr lang="en-US" sz="3200" dirty="0">
                <a:solidFill>
                  <a:srgbClr val="F579BD"/>
                </a:solidFill>
              </a:rPr>
              <a:t>we need to develop the fear of God and our lives should model what the fear of God is.</a:t>
            </a:r>
            <a:r>
              <a:rPr lang="en-US" sz="3200" dirty="0">
                <a:solidFill>
                  <a:srgbClr val="F579BD"/>
                </a:solidFill>
                <a:effectLst/>
              </a:rPr>
              <a:t> </a:t>
            </a:r>
            <a:endParaRPr lang="en-US" sz="3200" dirty="0">
              <a:solidFill>
                <a:srgbClr val="F579BD"/>
              </a:solidFill>
            </a:endParaRPr>
          </a:p>
        </p:txBody>
      </p:sp>
    </p:spTree>
    <p:extLst>
      <p:ext uri="{BB962C8B-B14F-4D97-AF65-F5344CB8AC3E}">
        <p14:creationId xmlns:p14="http://schemas.microsoft.com/office/powerpoint/2010/main" val="32225829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9" name="Picture 2" descr="pink flowers on gray ceramic vase">
            <a:extLst>
              <a:ext uri="{FF2B5EF4-FFF2-40B4-BE49-F238E27FC236}">
                <a16:creationId xmlns:a16="http://schemas.microsoft.com/office/drawing/2014/main" id="{4224403F-4A8B-6E42-BA29-7B8EDAC03394}"/>
              </a:ext>
            </a:extLst>
          </p:cNvPr>
          <p:cNvPicPr>
            <a:picLocks noGrp="1" noChangeAspect="1" noChangeArrowheads="1"/>
          </p:cNvPicPr>
          <p:nvPr>
            <p:ph idx="1"/>
          </p:nvPr>
        </p:nvPicPr>
        <p:blipFill rotWithShape="1">
          <a:blip r:embed="rId3">
            <a:extLst>
              <a:ext uri="{28A0092B-C50C-407E-A947-70E740481C1C}">
                <a14:useLocalDpi xmlns:a14="http://schemas.microsoft.com/office/drawing/2010/main" val="0"/>
              </a:ext>
            </a:extLst>
          </a:blip>
          <a:srcRect t="46681" b="15772"/>
          <a:stretch/>
        </p:blipFill>
        <p:spPr bwMode="auto">
          <a:xfrm>
            <a:off x="20" y="10"/>
            <a:ext cx="12191980" cy="6857990"/>
          </a:xfrm>
          <a:prstGeom prst="rect">
            <a:avLst/>
          </a:prstGeom>
          <a:noFill/>
          <a:extLst>
            <a:ext uri="{909E8E84-426E-40DD-AFC4-6F175D3DCCD1}">
              <a14:hiddenFill xmlns:a14="http://schemas.microsoft.com/office/drawing/2010/main">
                <a:solidFill>
                  <a:srgbClr val="FFFFFF"/>
                </a:solidFill>
              </a14:hiddenFill>
            </a:ext>
          </a:extLst>
        </p:spPr>
      </p:pic>
      <p:sp>
        <p:nvSpPr>
          <p:cNvPr id="80" name="Rectangle 79">
            <a:extLst>
              <a:ext uri="{FF2B5EF4-FFF2-40B4-BE49-F238E27FC236}">
                <a16:creationId xmlns:a16="http://schemas.microsoft.com/office/drawing/2014/main" id="{37C89E4B-3C9F-44B9-8B86-D9E3D112D8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320142"/>
            <a:ext cx="12192000" cy="736551"/>
          </a:xfrm>
          <a:prstGeom prst="rect">
            <a:avLst/>
          </a:prstGeom>
          <a:solidFill>
            <a:schemeClr val="bg1">
              <a:alpha val="9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D6AA741-48C0-3447-AC80-E3A4B5DDBE19}"/>
              </a:ext>
            </a:extLst>
          </p:cNvPr>
          <p:cNvSpPr>
            <a:spLocks noGrp="1"/>
          </p:cNvSpPr>
          <p:nvPr>
            <p:ph type="title"/>
          </p:nvPr>
        </p:nvSpPr>
        <p:spPr>
          <a:xfrm>
            <a:off x="523875" y="5516020"/>
            <a:ext cx="11210925" cy="744836"/>
          </a:xfrm>
        </p:spPr>
        <p:txBody>
          <a:bodyPr vert="horz" lIns="91440" tIns="45720" rIns="91440" bIns="45720" rtlCol="0" anchor="ctr">
            <a:noAutofit/>
          </a:bodyPr>
          <a:lstStyle/>
          <a:p>
            <a:pPr algn="ctr"/>
            <a:r>
              <a:rPr lang="en-US" sz="2800" b="1" dirty="0">
                <a:solidFill>
                  <a:schemeClr val="tx1">
                    <a:lumMod val="85000"/>
                    <a:lumOff val="15000"/>
                  </a:schemeClr>
                </a:solidFill>
              </a:rPr>
              <a:t>1. Seek God daily through the reading of Scriptures </a:t>
            </a:r>
            <a:br>
              <a:rPr lang="en-US" sz="2800" b="1" dirty="0">
                <a:solidFill>
                  <a:schemeClr val="tx1">
                    <a:lumMod val="85000"/>
                    <a:lumOff val="15000"/>
                  </a:schemeClr>
                </a:solidFill>
              </a:rPr>
            </a:br>
            <a:r>
              <a:rPr lang="en-US" sz="2800" b="1" dirty="0">
                <a:solidFill>
                  <a:schemeClr val="tx1">
                    <a:lumMod val="85000"/>
                    <a:lumOff val="15000"/>
                  </a:schemeClr>
                </a:solidFill>
              </a:rPr>
              <a:t>and the Spirit of Prophecy writings. </a:t>
            </a:r>
            <a:br>
              <a:rPr lang="en-US" sz="2800" dirty="0">
                <a:solidFill>
                  <a:schemeClr val="tx1">
                    <a:lumMod val="85000"/>
                    <a:lumOff val="15000"/>
                  </a:schemeClr>
                </a:solidFill>
              </a:rPr>
            </a:br>
            <a:endParaRPr lang="en-US" sz="2800" dirty="0">
              <a:solidFill>
                <a:schemeClr val="tx1">
                  <a:lumMod val="85000"/>
                  <a:lumOff val="15000"/>
                </a:schemeClr>
              </a:solidFill>
            </a:endParaRPr>
          </a:p>
        </p:txBody>
      </p:sp>
      <p:cxnSp>
        <p:nvCxnSpPr>
          <p:cNvPr id="82" name="Straight Connector 81">
            <a:extLst>
              <a:ext uri="{FF2B5EF4-FFF2-40B4-BE49-F238E27FC236}">
                <a16:creationId xmlns:a16="http://schemas.microsoft.com/office/drawing/2014/main" id="{AA2EAA10-076F-46BD-8F0F-B9A2FB77A85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5241983"/>
            <a:ext cx="12192000" cy="0"/>
          </a:xfrm>
          <a:prstGeom prst="line">
            <a:avLst/>
          </a:prstGeom>
          <a:ln w="41275">
            <a:solidFill>
              <a:schemeClr val="bg1">
                <a:alpha val="90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a:extLst>
              <a:ext uri="{FF2B5EF4-FFF2-40B4-BE49-F238E27FC236}">
                <a16:creationId xmlns:a16="http://schemas.microsoft.com/office/drawing/2014/main" id="{D891E407-403B-4764-86C9-33A56D3BCAA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34852"/>
            <a:ext cx="12192000" cy="0"/>
          </a:xfrm>
          <a:prstGeom prst="line">
            <a:avLst/>
          </a:prstGeom>
          <a:ln w="41275">
            <a:solidFill>
              <a:schemeClr val="bg1">
                <a:alpha val="9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68387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5" name="Rectangle 134">
            <a:extLst>
              <a:ext uri="{FF2B5EF4-FFF2-40B4-BE49-F238E27FC236}">
                <a16:creationId xmlns:a16="http://schemas.microsoft.com/office/drawing/2014/main" id="{23E547B5-89CF-4EC0-96DE-25771AED07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7" name="Rectangle 136">
            <a:extLst>
              <a:ext uri="{FF2B5EF4-FFF2-40B4-BE49-F238E27FC236}">
                <a16:creationId xmlns:a16="http://schemas.microsoft.com/office/drawing/2014/main" id="{3F0B8CEB-8279-4E5E-A0CE-1FC9F71736F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782" y="0"/>
            <a:ext cx="7421217" cy="6857999"/>
          </a:xfrm>
          <a:prstGeom prst="rect">
            <a:avLst/>
          </a:pr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098" name="Picture 2" descr="shallow focus photography of tree with pink flowers">
            <a:extLst>
              <a:ext uri="{FF2B5EF4-FFF2-40B4-BE49-F238E27FC236}">
                <a16:creationId xmlns:a16="http://schemas.microsoft.com/office/drawing/2014/main" id="{D00E9FB0-E025-0748-A0A8-0AC852C1E9DB}"/>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b="33673"/>
          <a:stretch/>
        </p:blipFill>
        <p:spPr bwMode="auto">
          <a:xfrm>
            <a:off x="20" y="10"/>
            <a:ext cx="6901711" cy="6857990"/>
          </a:xfrm>
          <a:custGeom>
            <a:avLst/>
            <a:gdLst/>
            <a:ahLst/>
            <a:cxnLst/>
            <a:rect l="l" t="t" r="r" b="b"/>
            <a:pathLst>
              <a:path w="6901731" h="6858000">
                <a:moveTo>
                  <a:pt x="0" y="0"/>
                </a:moveTo>
                <a:lnTo>
                  <a:pt x="6897896" y="5958"/>
                </a:lnTo>
                <a:lnTo>
                  <a:pt x="6866823" y="62592"/>
                </a:lnTo>
                <a:lnTo>
                  <a:pt x="6901731" y="89476"/>
                </a:lnTo>
                <a:lnTo>
                  <a:pt x="6901731" y="103833"/>
                </a:lnTo>
                <a:lnTo>
                  <a:pt x="6900034" y="110092"/>
                </a:lnTo>
                <a:lnTo>
                  <a:pt x="6901731" y="113679"/>
                </a:lnTo>
                <a:lnTo>
                  <a:pt x="6901731" y="405560"/>
                </a:lnTo>
                <a:lnTo>
                  <a:pt x="6900456" y="429509"/>
                </a:lnTo>
                <a:cubicBezTo>
                  <a:pt x="6892773" y="535647"/>
                  <a:pt x="6878314" y="537918"/>
                  <a:pt x="6886342" y="636808"/>
                </a:cubicBezTo>
                <a:cubicBezTo>
                  <a:pt x="6892506" y="756883"/>
                  <a:pt x="6864504" y="771443"/>
                  <a:pt x="6851784" y="839073"/>
                </a:cubicBezTo>
                <a:cubicBezTo>
                  <a:pt x="6838675" y="892655"/>
                  <a:pt x="6864124" y="961738"/>
                  <a:pt x="6845760" y="994930"/>
                </a:cubicBezTo>
                <a:cubicBezTo>
                  <a:pt x="6833572" y="1024166"/>
                  <a:pt x="6859282" y="1058905"/>
                  <a:pt x="6845601" y="1112932"/>
                </a:cubicBezTo>
                <a:cubicBezTo>
                  <a:pt x="6838700" y="1149910"/>
                  <a:pt x="6829138" y="1151035"/>
                  <a:pt x="6820235" y="1187433"/>
                </a:cubicBezTo>
                <a:cubicBezTo>
                  <a:pt x="6815504" y="1196464"/>
                  <a:pt x="6777707" y="1338549"/>
                  <a:pt x="6759643" y="1337010"/>
                </a:cubicBezTo>
                <a:cubicBezTo>
                  <a:pt x="6737660" y="1337296"/>
                  <a:pt x="6760650" y="1396341"/>
                  <a:pt x="6736375" y="1382272"/>
                </a:cubicBezTo>
                <a:cubicBezTo>
                  <a:pt x="6755741" y="1415836"/>
                  <a:pt x="6714675" y="1414567"/>
                  <a:pt x="6701292" y="1432111"/>
                </a:cubicBezTo>
                <a:cubicBezTo>
                  <a:pt x="6721110" y="1460185"/>
                  <a:pt x="6692106" y="1490815"/>
                  <a:pt x="6686578" y="1518624"/>
                </a:cubicBezTo>
                <a:cubicBezTo>
                  <a:pt x="6682512" y="1567002"/>
                  <a:pt x="6679579" y="1571443"/>
                  <a:pt x="6670824" y="1607743"/>
                </a:cubicBezTo>
                <a:cubicBezTo>
                  <a:pt x="6671133" y="1629590"/>
                  <a:pt x="6663161" y="1656870"/>
                  <a:pt x="6664392" y="1696405"/>
                </a:cubicBezTo>
                <a:cubicBezTo>
                  <a:pt x="6655686" y="1770486"/>
                  <a:pt x="6641938" y="1757082"/>
                  <a:pt x="6642880" y="1812372"/>
                </a:cubicBezTo>
                <a:cubicBezTo>
                  <a:pt x="6638579" y="1872475"/>
                  <a:pt x="6619231" y="1825476"/>
                  <a:pt x="6612547" y="1876437"/>
                </a:cubicBezTo>
                <a:cubicBezTo>
                  <a:pt x="6600695" y="1913834"/>
                  <a:pt x="6591061" y="1923231"/>
                  <a:pt x="6571760" y="1953331"/>
                </a:cubicBezTo>
                <a:cubicBezTo>
                  <a:pt x="6561039" y="1989021"/>
                  <a:pt x="6544090" y="2087896"/>
                  <a:pt x="6520213" y="2096455"/>
                </a:cubicBezTo>
                <a:lnTo>
                  <a:pt x="6492461" y="2188148"/>
                </a:lnTo>
                <a:cubicBezTo>
                  <a:pt x="6504372" y="2211333"/>
                  <a:pt x="6489131" y="2253220"/>
                  <a:pt x="6471854" y="2259117"/>
                </a:cubicBezTo>
                <a:cubicBezTo>
                  <a:pt x="6466151" y="2287829"/>
                  <a:pt x="6440452" y="2301346"/>
                  <a:pt x="6439832" y="2328334"/>
                </a:cubicBezTo>
                <a:cubicBezTo>
                  <a:pt x="6431013" y="2351201"/>
                  <a:pt x="6444250" y="2396409"/>
                  <a:pt x="6425162" y="2408211"/>
                </a:cubicBezTo>
                <a:lnTo>
                  <a:pt x="6417221" y="2427382"/>
                </a:lnTo>
                <a:lnTo>
                  <a:pt x="6425030" y="2464387"/>
                </a:lnTo>
                <a:lnTo>
                  <a:pt x="6406293" y="2472223"/>
                </a:lnTo>
                <a:cubicBezTo>
                  <a:pt x="6406862" y="2477277"/>
                  <a:pt x="6406486" y="2491723"/>
                  <a:pt x="6405400" y="2493547"/>
                </a:cubicBezTo>
                <a:lnTo>
                  <a:pt x="6374829" y="2532070"/>
                </a:lnTo>
                <a:cubicBezTo>
                  <a:pt x="6374597" y="2545374"/>
                  <a:pt x="6360976" y="2563797"/>
                  <a:pt x="6350864" y="2577422"/>
                </a:cubicBezTo>
                <a:cubicBezTo>
                  <a:pt x="6327056" y="2632768"/>
                  <a:pt x="6341262" y="2616275"/>
                  <a:pt x="6329174" y="2663854"/>
                </a:cubicBezTo>
                <a:cubicBezTo>
                  <a:pt x="6326303" y="2703642"/>
                  <a:pt x="6332854" y="2709643"/>
                  <a:pt x="6315095" y="2741507"/>
                </a:cubicBezTo>
                <a:cubicBezTo>
                  <a:pt x="6319921" y="2740191"/>
                  <a:pt x="6321925" y="2742004"/>
                  <a:pt x="6322463" y="2745641"/>
                </a:cubicBezTo>
                <a:cubicBezTo>
                  <a:pt x="6322245" y="2747982"/>
                  <a:pt x="6322027" y="2750323"/>
                  <a:pt x="6321808" y="2752663"/>
                </a:cubicBezTo>
                <a:lnTo>
                  <a:pt x="6314569" y="2756718"/>
                </a:lnTo>
                <a:cubicBezTo>
                  <a:pt x="6289324" y="2773686"/>
                  <a:pt x="6317551" y="2780051"/>
                  <a:pt x="6315211" y="2811618"/>
                </a:cubicBezTo>
                <a:cubicBezTo>
                  <a:pt x="6315620" y="2826627"/>
                  <a:pt x="6296047" y="2885298"/>
                  <a:pt x="6302211" y="2882314"/>
                </a:cubicBezTo>
                <a:lnTo>
                  <a:pt x="6286167" y="2949597"/>
                </a:lnTo>
                <a:cubicBezTo>
                  <a:pt x="6286401" y="2994618"/>
                  <a:pt x="6286615" y="2971464"/>
                  <a:pt x="6287037" y="3008578"/>
                </a:cubicBezTo>
                <a:cubicBezTo>
                  <a:pt x="6293795" y="3029535"/>
                  <a:pt x="6274405" y="3114154"/>
                  <a:pt x="6259150" y="3123139"/>
                </a:cubicBezTo>
                <a:cubicBezTo>
                  <a:pt x="6250085" y="3189063"/>
                  <a:pt x="6269067" y="3151280"/>
                  <a:pt x="6272249" y="3227854"/>
                </a:cubicBezTo>
                <a:cubicBezTo>
                  <a:pt x="6278775" y="3295842"/>
                  <a:pt x="6289216" y="3303765"/>
                  <a:pt x="6292288" y="3378383"/>
                </a:cubicBezTo>
                <a:cubicBezTo>
                  <a:pt x="6303894" y="3395995"/>
                  <a:pt x="6287498" y="3432581"/>
                  <a:pt x="6288328" y="3459618"/>
                </a:cubicBezTo>
                <a:cubicBezTo>
                  <a:pt x="6289158" y="3486653"/>
                  <a:pt x="6299937" y="3538735"/>
                  <a:pt x="6297272" y="3540603"/>
                </a:cubicBezTo>
                <a:cubicBezTo>
                  <a:pt x="6296849" y="3577379"/>
                  <a:pt x="6294184" y="3587943"/>
                  <a:pt x="6291001" y="3638374"/>
                </a:cubicBezTo>
                <a:cubicBezTo>
                  <a:pt x="6283026" y="3666794"/>
                  <a:pt x="6265833" y="3731744"/>
                  <a:pt x="6283592" y="3763609"/>
                </a:cubicBezTo>
                <a:cubicBezTo>
                  <a:pt x="6264286" y="3758340"/>
                  <a:pt x="6290177" y="3803150"/>
                  <a:pt x="6274068" y="3814506"/>
                </a:cubicBezTo>
                <a:cubicBezTo>
                  <a:pt x="6260645" y="3821643"/>
                  <a:pt x="6265372" y="3836902"/>
                  <a:pt x="6262850" y="3850454"/>
                </a:cubicBezTo>
                <a:cubicBezTo>
                  <a:pt x="6250418" y="3863479"/>
                  <a:pt x="6250660" y="3955243"/>
                  <a:pt x="6257357" y="3975474"/>
                </a:cubicBezTo>
                <a:cubicBezTo>
                  <a:pt x="6245091" y="4036737"/>
                  <a:pt x="6237535" y="4029237"/>
                  <a:pt x="6257889" y="4073155"/>
                </a:cubicBezTo>
                <a:cubicBezTo>
                  <a:pt x="6259272" y="4085906"/>
                  <a:pt x="6239882" y="4116397"/>
                  <a:pt x="6237441" y="4126638"/>
                </a:cubicBezTo>
                <a:lnTo>
                  <a:pt x="6245587" y="4172738"/>
                </a:lnTo>
                <a:lnTo>
                  <a:pt x="6235772" y="4176721"/>
                </a:lnTo>
                <a:lnTo>
                  <a:pt x="6233287" y="4195136"/>
                </a:lnTo>
                <a:lnTo>
                  <a:pt x="6234619" y="4280850"/>
                </a:lnTo>
                <a:cubicBezTo>
                  <a:pt x="6239453" y="4320763"/>
                  <a:pt x="6223309" y="4337596"/>
                  <a:pt x="6219318" y="4402526"/>
                </a:cubicBezTo>
                <a:cubicBezTo>
                  <a:pt x="6205466" y="4516209"/>
                  <a:pt x="6216183" y="4588729"/>
                  <a:pt x="6216810" y="4651172"/>
                </a:cubicBezTo>
                <a:cubicBezTo>
                  <a:pt x="6217673" y="4756959"/>
                  <a:pt x="6228654" y="4824005"/>
                  <a:pt x="6225945" y="4916779"/>
                </a:cubicBezTo>
                <a:cubicBezTo>
                  <a:pt x="6217032" y="4993010"/>
                  <a:pt x="6264271" y="4984591"/>
                  <a:pt x="6230174" y="5051379"/>
                </a:cubicBezTo>
                <a:cubicBezTo>
                  <a:pt x="6235713" y="5056951"/>
                  <a:pt x="6239420" y="5163714"/>
                  <a:pt x="6242600" y="5170879"/>
                </a:cubicBezTo>
                <a:lnTo>
                  <a:pt x="6235996" y="5216428"/>
                </a:lnTo>
                <a:lnTo>
                  <a:pt x="6214638" y="5285298"/>
                </a:lnTo>
                <a:cubicBezTo>
                  <a:pt x="6211392" y="5297492"/>
                  <a:pt x="6225576" y="5312063"/>
                  <a:pt x="6228432" y="5317696"/>
                </a:cubicBezTo>
                <a:lnTo>
                  <a:pt x="6246496" y="5398787"/>
                </a:lnTo>
                <a:lnTo>
                  <a:pt x="6244793" y="5399530"/>
                </a:lnTo>
                <a:lnTo>
                  <a:pt x="6241695" y="5406948"/>
                </a:lnTo>
                <a:lnTo>
                  <a:pt x="6267461" y="5499413"/>
                </a:lnTo>
                <a:cubicBezTo>
                  <a:pt x="6285387" y="5533848"/>
                  <a:pt x="6284888" y="5550029"/>
                  <a:pt x="6295987" y="5582659"/>
                </a:cubicBezTo>
                <a:cubicBezTo>
                  <a:pt x="6311253" y="5681724"/>
                  <a:pt x="6295439" y="5695558"/>
                  <a:pt x="6364803" y="5784263"/>
                </a:cubicBezTo>
                <a:cubicBezTo>
                  <a:pt x="6379348" y="5818651"/>
                  <a:pt x="6412475" y="5906802"/>
                  <a:pt x="6423050" y="5922637"/>
                </a:cubicBezTo>
                <a:cubicBezTo>
                  <a:pt x="6445210" y="5973612"/>
                  <a:pt x="6468179" y="6023873"/>
                  <a:pt x="6497767" y="6090108"/>
                </a:cubicBezTo>
                <a:cubicBezTo>
                  <a:pt x="6571895" y="6150548"/>
                  <a:pt x="6572491" y="6236583"/>
                  <a:pt x="6606710" y="6281543"/>
                </a:cubicBezTo>
                <a:cubicBezTo>
                  <a:pt x="6633675" y="6335892"/>
                  <a:pt x="6654357" y="6388782"/>
                  <a:pt x="6667540" y="6443715"/>
                </a:cubicBezTo>
                <a:cubicBezTo>
                  <a:pt x="6685192" y="6466826"/>
                  <a:pt x="6650500" y="6508701"/>
                  <a:pt x="6659722" y="6550105"/>
                </a:cubicBezTo>
                <a:cubicBezTo>
                  <a:pt x="6665926" y="6645044"/>
                  <a:pt x="6669126" y="6627536"/>
                  <a:pt x="6671805" y="6687397"/>
                </a:cubicBezTo>
                <a:cubicBezTo>
                  <a:pt x="6682671" y="6733683"/>
                  <a:pt x="6665210" y="6772117"/>
                  <a:pt x="6669658" y="6806602"/>
                </a:cubicBezTo>
                <a:cubicBezTo>
                  <a:pt x="6661174" y="6812658"/>
                  <a:pt x="6667097" y="6831470"/>
                  <a:pt x="6675783" y="6850325"/>
                </a:cubicBezTo>
                <a:lnTo>
                  <a:pt x="6679704" y="6858000"/>
                </a:lnTo>
                <a:lnTo>
                  <a:pt x="4532241" y="6858000"/>
                </a:lnTo>
                <a:lnTo>
                  <a:pt x="1208596" y="6858000"/>
                </a:lnTo>
                <a:lnTo>
                  <a:pt x="0" y="6858000"/>
                </a:lnTo>
                <a:close/>
              </a:path>
            </a:pathLst>
          </a:custGeom>
          <a:noFill/>
          <a:extLst>
            <a:ext uri="{909E8E84-426E-40DD-AFC4-6F175D3DCCD1}">
              <a14:hiddenFill xmlns:a14="http://schemas.microsoft.com/office/drawing/2010/main">
                <a:solidFill>
                  <a:srgbClr val="FFFFFF"/>
                </a:solidFill>
              </a14:hiddenFill>
            </a:ext>
          </a:extLst>
        </p:spPr>
      </p:pic>
      <p:sp>
        <p:nvSpPr>
          <p:cNvPr id="3" name="Content Placeholder 2">
            <a:extLst>
              <a:ext uri="{FF2B5EF4-FFF2-40B4-BE49-F238E27FC236}">
                <a16:creationId xmlns:a16="http://schemas.microsoft.com/office/drawing/2014/main" id="{1A494DEE-AA72-A24C-813E-667566715394}"/>
              </a:ext>
            </a:extLst>
          </p:cNvPr>
          <p:cNvSpPr>
            <a:spLocks noGrp="1"/>
          </p:cNvSpPr>
          <p:nvPr>
            <p:ph idx="1"/>
          </p:nvPr>
        </p:nvSpPr>
        <p:spPr>
          <a:xfrm>
            <a:off x="6798365" y="1272208"/>
            <a:ext cx="5274365" cy="4717773"/>
          </a:xfrm>
        </p:spPr>
        <p:txBody>
          <a:bodyPr>
            <a:normAutofit/>
          </a:bodyPr>
          <a:lstStyle/>
          <a:p>
            <a:pPr marL="0" indent="0" algn="ctr">
              <a:lnSpc>
                <a:spcPct val="150000"/>
              </a:lnSpc>
              <a:buNone/>
            </a:pPr>
            <a:r>
              <a:rPr lang="en-US" dirty="0">
                <a:latin typeface="Avenir Next" panose="020B0503020202020204" pitchFamily="34" charset="0"/>
              </a:rPr>
              <a:t>THE PSALMIST WRITES IN PSALMS 119:11</a:t>
            </a:r>
          </a:p>
          <a:p>
            <a:pPr marL="0" indent="0" algn="ctr">
              <a:lnSpc>
                <a:spcPct val="150000"/>
              </a:lnSpc>
              <a:buNone/>
            </a:pPr>
            <a:r>
              <a:rPr lang="en-US" dirty="0">
                <a:solidFill>
                  <a:schemeClr val="accent6">
                    <a:lumMod val="75000"/>
                  </a:schemeClr>
                </a:solidFill>
                <a:latin typeface="Avenir Next" panose="020B0503020202020204" pitchFamily="34" charset="0"/>
              </a:rPr>
              <a:t> </a:t>
            </a:r>
            <a:r>
              <a:rPr lang="en-US" b="1" dirty="0">
                <a:solidFill>
                  <a:schemeClr val="accent6">
                    <a:lumMod val="75000"/>
                  </a:schemeClr>
                </a:solidFill>
                <a:latin typeface="Avenir Next" panose="020B0503020202020204" pitchFamily="34" charset="0"/>
              </a:rPr>
              <a:t>“YOUR WORD HAVE I HID IN MY HEART, THAT I MIGHT NOT SIN AGAINST YOU.”</a:t>
            </a:r>
          </a:p>
        </p:txBody>
      </p:sp>
    </p:spTree>
    <p:extLst>
      <p:ext uri="{BB962C8B-B14F-4D97-AF65-F5344CB8AC3E}">
        <p14:creationId xmlns:p14="http://schemas.microsoft.com/office/powerpoint/2010/main" val="17133046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8">
            <a:extLst>
              <a:ext uri="{FF2B5EF4-FFF2-40B4-BE49-F238E27FC236}">
                <a16:creationId xmlns:a16="http://schemas.microsoft.com/office/drawing/2014/main" id="{23E547B5-89CF-4EC0-96DE-25771AED07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3F0B8CEB-8279-4E5E-A0CE-1FC9F71736F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782" y="0"/>
            <a:ext cx="7421217" cy="6857999"/>
          </a:xfrm>
          <a:prstGeom prst="rect">
            <a:avLst/>
          </a:pr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2" descr="shallow focus photography of tree with pink flowers">
            <a:extLst>
              <a:ext uri="{FF2B5EF4-FFF2-40B4-BE49-F238E27FC236}">
                <a16:creationId xmlns:a16="http://schemas.microsoft.com/office/drawing/2014/main" id="{DE6329A9-88BE-9342-9647-DCEEF86EA239}"/>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b="33673"/>
          <a:stretch/>
        </p:blipFill>
        <p:spPr bwMode="auto">
          <a:xfrm>
            <a:off x="20" y="10"/>
            <a:ext cx="6901711" cy="6857990"/>
          </a:xfrm>
          <a:custGeom>
            <a:avLst/>
            <a:gdLst/>
            <a:ahLst/>
            <a:cxnLst/>
            <a:rect l="l" t="t" r="r" b="b"/>
            <a:pathLst>
              <a:path w="6901731" h="6858000">
                <a:moveTo>
                  <a:pt x="0" y="0"/>
                </a:moveTo>
                <a:lnTo>
                  <a:pt x="6897896" y="5958"/>
                </a:lnTo>
                <a:lnTo>
                  <a:pt x="6866823" y="62592"/>
                </a:lnTo>
                <a:lnTo>
                  <a:pt x="6901731" y="89476"/>
                </a:lnTo>
                <a:lnTo>
                  <a:pt x="6901731" y="103833"/>
                </a:lnTo>
                <a:lnTo>
                  <a:pt x="6900034" y="110092"/>
                </a:lnTo>
                <a:lnTo>
                  <a:pt x="6901731" y="113679"/>
                </a:lnTo>
                <a:lnTo>
                  <a:pt x="6901731" y="405560"/>
                </a:lnTo>
                <a:lnTo>
                  <a:pt x="6900456" y="429509"/>
                </a:lnTo>
                <a:cubicBezTo>
                  <a:pt x="6892773" y="535647"/>
                  <a:pt x="6878314" y="537918"/>
                  <a:pt x="6886342" y="636808"/>
                </a:cubicBezTo>
                <a:cubicBezTo>
                  <a:pt x="6892506" y="756883"/>
                  <a:pt x="6864504" y="771443"/>
                  <a:pt x="6851784" y="839073"/>
                </a:cubicBezTo>
                <a:cubicBezTo>
                  <a:pt x="6838675" y="892655"/>
                  <a:pt x="6864124" y="961738"/>
                  <a:pt x="6845760" y="994930"/>
                </a:cubicBezTo>
                <a:cubicBezTo>
                  <a:pt x="6833572" y="1024166"/>
                  <a:pt x="6859282" y="1058905"/>
                  <a:pt x="6845601" y="1112932"/>
                </a:cubicBezTo>
                <a:cubicBezTo>
                  <a:pt x="6838700" y="1149910"/>
                  <a:pt x="6829138" y="1151035"/>
                  <a:pt x="6820235" y="1187433"/>
                </a:cubicBezTo>
                <a:cubicBezTo>
                  <a:pt x="6815504" y="1196464"/>
                  <a:pt x="6777707" y="1338549"/>
                  <a:pt x="6759643" y="1337010"/>
                </a:cubicBezTo>
                <a:cubicBezTo>
                  <a:pt x="6737660" y="1337296"/>
                  <a:pt x="6760650" y="1396341"/>
                  <a:pt x="6736375" y="1382272"/>
                </a:cubicBezTo>
                <a:cubicBezTo>
                  <a:pt x="6755741" y="1415836"/>
                  <a:pt x="6714675" y="1414567"/>
                  <a:pt x="6701292" y="1432111"/>
                </a:cubicBezTo>
                <a:cubicBezTo>
                  <a:pt x="6721110" y="1460185"/>
                  <a:pt x="6692106" y="1490815"/>
                  <a:pt x="6686578" y="1518624"/>
                </a:cubicBezTo>
                <a:cubicBezTo>
                  <a:pt x="6682512" y="1567002"/>
                  <a:pt x="6679579" y="1571443"/>
                  <a:pt x="6670824" y="1607743"/>
                </a:cubicBezTo>
                <a:cubicBezTo>
                  <a:pt x="6671133" y="1629590"/>
                  <a:pt x="6663161" y="1656870"/>
                  <a:pt x="6664392" y="1696405"/>
                </a:cubicBezTo>
                <a:cubicBezTo>
                  <a:pt x="6655686" y="1770486"/>
                  <a:pt x="6641938" y="1757082"/>
                  <a:pt x="6642880" y="1812372"/>
                </a:cubicBezTo>
                <a:cubicBezTo>
                  <a:pt x="6638579" y="1872475"/>
                  <a:pt x="6619231" y="1825476"/>
                  <a:pt x="6612547" y="1876437"/>
                </a:cubicBezTo>
                <a:cubicBezTo>
                  <a:pt x="6600695" y="1913834"/>
                  <a:pt x="6591061" y="1923231"/>
                  <a:pt x="6571760" y="1953331"/>
                </a:cubicBezTo>
                <a:cubicBezTo>
                  <a:pt x="6561039" y="1989021"/>
                  <a:pt x="6544090" y="2087896"/>
                  <a:pt x="6520213" y="2096455"/>
                </a:cubicBezTo>
                <a:lnTo>
                  <a:pt x="6492461" y="2188148"/>
                </a:lnTo>
                <a:cubicBezTo>
                  <a:pt x="6504372" y="2211333"/>
                  <a:pt x="6489131" y="2253220"/>
                  <a:pt x="6471854" y="2259117"/>
                </a:cubicBezTo>
                <a:cubicBezTo>
                  <a:pt x="6466151" y="2287829"/>
                  <a:pt x="6440452" y="2301346"/>
                  <a:pt x="6439832" y="2328334"/>
                </a:cubicBezTo>
                <a:cubicBezTo>
                  <a:pt x="6431013" y="2351201"/>
                  <a:pt x="6444250" y="2396409"/>
                  <a:pt x="6425162" y="2408211"/>
                </a:cubicBezTo>
                <a:lnTo>
                  <a:pt x="6417221" y="2427382"/>
                </a:lnTo>
                <a:lnTo>
                  <a:pt x="6425030" y="2464387"/>
                </a:lnTo>
                <a:lnTo>
                  <a:pt x="6406293" y="2472223"/>
                </a:lnTo>
                <a:cubicBezTo>
                  <a:pt x="6406862" y="2477277"/>
                  <a:pt x="6406486" y="2491723"/>
                  <a:pt x="6405400" y="2493547"/>
                </a:cubicBezTo>
                <a:lnTo>
                  <a:pt x="6374829" y="2532070"/>
                </a:lnTo>
                <a:cubicBezTo>
                  <a:pt x="6374597" y="2545374"/>
                  <a:pt x="6360976" y="2563797"/>
                  <a:pt x="6350864" y="2577422"/>
                </a:cubicBezTo>
                <a:cubicBezTo>
                  <a:pt x="6327056" y="2632768"/>
                  <a:pt x="6341262" y="2616275"/>
                  <a:pt x="6329174" y="2663854"/>
                </a:cubicBezTo>
                <a:cubicBezTo>
                  <a:pt x="6326303" y="2703642"/>
                  <a:pt x="6332854" y="2709643"/>
                  <a:pt x="6315095" y="2741507"/>
                </a:cubicBezTo>
                <a:cubicBezTo>
                  <a:pt x="6319921" y="2740191"/>
                  <a:pt x="6321925" y="2742004"/>
                  <a:pt x="6322463" y="2745641"/>
                </a:cubicBezTo>
                <a:cubicBezTo>
                  <a:pt x="6322245" y="2747982"/>
                  <a:pt x="6322027" y="2750323"/>
                  <a:pt x="6321808" y="2752663"/>
                </a:cubicBezTo>
                <a:lnTo>
                  <a:pt x="6314569" y="2756718"/>
                </a:lnTo>
                <a:cubicBezTo>
                  <a:pt x="6289324" y="2773686"/>
                  <a:pt x="6317551" y="2780051"/>
                  <a:pt x="6315211" y="2811618"/>
                </a:cubicBezTo>
                <a:cubicBezTo>
                  <a:pt x="6315620" y="2826627"/>
                  <a:pt x="6296047" y="2885298"/>
                  <a:pt x="6302211" y="2882314"/>
                </a:cubicBezTo>
                <a:lnTo>
                  <a:pt x="6286167" y="2949597"/>
                </a:lnTo>
                <a:cubicBezTo>
                  <a:pt x="6286401" y="2994618"/>
                  <a:pt x="6286615" y="2971464"/>
                  <a:pt x="6287037" y="3008578"/>
                </a:cubicBezTo>
                <a:cubicBezTo>
                  <a:pt x="6293795" y="3029535"/>
                  <a:pt x="6274405" y="3114154"/>
                  <a:pt x="6259150" y="3123139"/>
                </a:cubicBezTo>
                <a:cubicBezTo>
                  <a:pt x="6250085" y="3189063"/>
                  <a:pt x="6269067" y="3151280"/>
                  <a:pt x="6272249" y="3227854"/>
                </a:cubicBezTo>
                <a:cubicBezTo>
                  <a:pt x="6278775" y="3295842"/>
                  <a:pt x="6289216" y="3303765"/>
                  <a:pt x="6292288" y="3378383"/>
                </a:cubicBezTo>
                <a:cubicBezTo>
                  <a:pt x="6303894" y="3395995"/>
                  <a:pt x="6287498" y="3432581"/>
                  <a:pt x="6288328" y="3459618"/>
                </a:cubicBezTo>
                <a:cubicBezTo>
                  <a:pt x="6289158" y="3486653"/>
                  <a:pt x="6299937" y="3538735"/>
                  <a:pt x="6297272" y="3540603"/>
                </a:cubicBezTo>
                <a:cubicBezTo>
                  <a:pt x="6296849" y="3577379"/>
                  <a:pt x="6294184" y="3587943"/>
                  <a:pt x="6291001" y="3638374"/>
                </a:cubicBezTo>
                <a:cubicBezTo>
                  <a:pt x="6283026" y="3666794"/>
                  <a:pt x="6265833" y="3731744"/>
                  <a:pt x="6283592" y="3763609"/>
                </a:cubicBezTo>
                <a:cubicBezTo>
                  <a:pt x="6264286" y="3758340"/>
                  <a:pt x="6290177" y="3803150"/>
                  <a:pt x="6274068" y="3814506"/>
                </a:cubicBezTo>
                <a:cubicBezTo>
                  <a:pt x="6260645" y="3821643"/>
                  <a:pt x="6265372" y="3836902"/>
                  <a:pt x="6262850" y="3850454"/>
                </a:cubicBezTo>
                <a:cubicBezTo>
                  <a:pt x="6250418" y="3863479"/>
                  <a:pt x="6250660" y="3955243"/>
                  <a:pt x="6257357" y="3975474"/>
                </a:cubicBezTo>
                <a:cubicBezTo>
                  <a:pt x="6245091" y="4036737"/>
                  <a:pt x="6237535" y="4029237"/>
                  <a:pt x="6257889" y="4073155"/>
                </a:cubicBezTo>
                <a:cubicBezTo>
                  <a:pt x="6259272" y="4085906"/>
                  <a:pt x="6239882" y="4116397"/>
                  <a:pt x="6237441" y="4126638"/>
                </a:cubicBezTo>
                <a:lnTo>
                  <a:pt x="6245587" y="4172738"/>
                </a:lnTo>
                <a:lnTo>
                  <a:pt x="6235772" y="4176721"/>
                </a:lnTo>
                <a:lnTo>
                  <a:pt x="6233287" y="4195136"/>
                </a:lnTo>
                <a:lnTo>
                  <a:pt x="6234619" y="4280850"/>
                </a:lnTo>
                <a:cubicBezTo>
                  <a:pt x="6239453" y="4320763"/>
                  <a:pt x="6223309" y="4337596"/>
                  <a:pt x="6219318" y="4402526"/>
                </a:cubicBezTo>
                <a:cubicBezTo>
                  <a:pt x="6205466" y="4516209"/>
                  <a:pt x="6216183" y="4588729"/>
                  <a:pt x="6216810" y="4651172"/>
                </a:cubicBezTo>
                <a:cubicBezTo>
                  <a:pt x="6217673" y="4756959"/>
                  <a:pt x="6228654" y="4824005"/>
                  <a:pt x="6225945" y="4916779"/>
                </a:cubicBezTo>
                <a:cubicBezTo>
                  <a:pt x="6217032" y="4993010"/>
                  <a:pt x="6264271" y="4984591"/>
                  <a:pt x="6230174" y="5051379"/>
                </a:cubicBezTo>
                <a:cubicBezTo>
                  <a:pt x="6235713" y="5056951"/>
                  <a:pt x="6239420" y="5163714"/>
                  <a:pt x="6242600" y="5170879"/>
                </a:cubicBezTo>
                <a:lnTo>
                  <a:pt x="6235996" y="5216428"/>
                </a:lnTo>
                <a:lnTo>
                  <a:pt x="6214638" y="5285298"/>
                </a:lnTo>
                <a:cubicBezTo>
                  <a:pt x="6211392" y="5297492"/>
                  <a:pt x="6225576" y="5312063"/>
                  <a:pt x="6228432" y="5317696"/>
                </a:cubicBezTo>
                <a:lnTo>
                  <a:pt x="6246496" y="5398787"/>
                </a:lnTo>
                <a:lnTo>
                  <a:pt x="6244793" y="5399530"/>
                </a:lnTo>
                <a:lnTo>
                  <a:pt x="6241695" y="5406948"/>
                </a:lnTo>
                <a:lnTo>
                  <a:pt x="6267461" y="5499413"/>
                </a:lnTo>
                <a:cubicBezTo>
                  <a:pt x="6285387" y="5533848"/>
                  <a:pt x="6284888" y="5550029"/>
                  <a:pt x="6295987" y="5582659"/>
                </a:cubicBezTo>
                <a:cubicBezTo>
                  <a:pt x="6311253" y="5681724"/>
                  <a:pt x="6295439" y="5695558"/>
                  <a:pt x="6364803" y="5784263"/>
                </a:cubicBezTo>
                <a:cubicBezTo>
                  <a:pt x="6379348" y="5818651"/>
                  <a:pt x="6412475" y="5906802"/>
                  <a:pt x="6423050" y="5922637"/>
                </a:cubicBezTo>
                <a:cubicBezTo>
                  <a:pt x="6445210" y="5973612"/>
                  <a:pt x="6468179" y="6023873"/>
                  <a:pt x="6497767" y="6090108"/>
                </a:cubicBezTo>
                <a:cubicBezTo>
                  <a:pt x="6571895" y="6150548"/>
                  <a:pt x="6572491" y="6236583"/>
                  <a:pt x="6606710" y="6281543"/>
                </a:cubicBezTo>
                <a:cubicBezTo>
                  <a:pt x="6633675" y="6335892"/>
                  <a:pt x="6654357" y="6388782"/>
                  <a:pt x="6667540" y="6443715"/>
                </a:cubicBezTo>
                <a:cubicBezTo>
                  <a:pt x="6685192" y="6466826"/>
                  <a:pt x="6650500" y="6508701"/>
                  <a:pt x="6659722" y="6550105"/>
                </a:cubicBezTo>
                <a:cubicBezTo>
                  <a:pt x="6665926" y="6645044"/>
                  <a:pt x="6669126" y="6627536"/>
                  <a:pt x="6671805" y="6687397"/>
                </a:cubicBezTo>
                <a:cubicBezTo>
                  <a:pt x="6682671" y="6733683"/>
                  <a:pt x="6665210" y="6772117"/>
                  <a:pt x="6669658" y="6806602"/>
                </a:cubicBezTo>
                <a:cubicBezTo>
                  <a:pt x="6661174" y="6812658"/>
                  <a:pt x="6667097" y="6831470"/>
                  <a:pt x="6675783" y="6850325"/>
                </a:cubicBezTo>
                <a:lnTo>
                  <a:pt x="6679704" y="6858000"/>
                </a:lnTo>
                <a:lnTo>
                  <a:pt x="4532241" y="6858000"/>
                </a:lnTo>
                <a:lnTo>
                  <a:pt x="1208596" y="6858000"/>
                </a:lnTo>
                <a:lnTo>
                  <a:pt x="0" y="6858000"/>
                </a:lnTo>
                <a:close/>
              </a:path>
            </a:pathLst>
          </a:custGeom>
          <a:noFill/>
          <a:extLst>
            <a:ext uri="{909E8E84-426E-40DD-AFC4-6F175D3DCCD1}">
              <a14:hiddenFill xmlns:a14="http://schemas.microsoft.com/office/drawing/2010/main">
                <a:solidFill>
                  <a:srgbClr val="FFFFFF"/>
                </a:solidFill>
              </a14:hiddenFill>
            </a:ext>
          </a:extLst>
        </p:spPr>
      </p:pic>
      <p:sp>
        <p:nvSpPr>
          <p:cNvPr id="3" name="Content Placeholder 2">
            <a:extLst>
              <a:ext uri="{FF2B5EF4-FFF2-40B4-BE49-F238E27FC236}">
                <a16:creationId xmlns:a16="http://schemas.microsoft.com/office/drawing/2014/main" id="{CB6BB2A0-25F4-EF4A-B339-D8719C7A4963}"/>
              </a:ext>
            </a:extLst>
          </p:cNvPr>
          <p:cNvSpPr>
            <a:spLocks noGrp="1"/>
          </p:cNvSpPr>
          <p:nvPr>
            <p:ph idx="1"/>
          </p:nvPr>
        </p:nvSpPr>
        <p:spPr>
          <a:xfrm>
            <a:off x="7320465" y="1457739"/>
            <a:ext cx="4140013" cy="4644949"/>
          </a:xfrm>
        </p:spPr>
        <p:txBody>
          <a:bodyPr>
            <a:normAutofit/>
          </a:bodyPr>
          <a:lstStyle/>
          <a:p>
            <a:pPr marL="0" indent="0" algn="ctr">
              <a:lnSpc>
                <a:spcPct val="100000"/>
              </a:lnSpc>
              <a:buNone/>
            </a:pPr>
            <a:r>
              <a:rPr lang="en-US" sz="3200" dirty="0"/>
              <a:t>Reading these writings will greatly increase our desire to read the Bible and to understand the fear of God which will bring immense blessings to us.</a:t>
            </a:r>
          </a:p>
          <a:p>
            <a:pPr marL="0" indent="0" algn="ctr">
              <a:lnSpc>
                <a:spcPct val="100000"/>
              </a:lnSpc>
              <a:buNone/>
            </a:pPr>
            <a:endParaRPr lang="en-US" sz="3200" dirty="0"/>
          </a:p>
        </p:txBody>
      </p:sp>
    </p:spTree>
    <p:extLst>
      <p:ext uri="{BB962C8B-B14F-4D97-AF65-F5344CB8AC3E}">
        <p14:creationId xmlns:p14="http://schemas.microsoft.com/office/powerpoint/2010/main" val="42615449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2" descr="pink flowers on gray ceramic vase">
            <a:extLst>
              <a:ext uri="{FF2B5EF4-FFF2-40B4-BE49-F238E27FC236}">
                <a16:creationId xmlns:a16="http://schemas.microsoft.com/office/drawing/2014/main" id="{BE60540A-3308-B64A-921C-BFB3CDCE3AF5}"/>
              </a:ext>
            </a:extLst>
          </p:cNvPr>
          <p:cNvPicPr>
            <a:picLocks noGrp="1" noChangeAspect="1" noChangeArrowheads="1"/>
          </p:cNvPicPr>
          <p:nvPr>
            <p:ph idx="1"/>
          </p:nvPr>
        </p:nvPicPr>
        <p:blipFill rotWithShape="1">
          <a:blip r:embed="rId3">
            <a:extLst>
              <a:ext uri="{28A0092B-C50C-407E-A947-70E740481C1C}">
                <a14:useLocalDpi xmlns:a14="http://schemas.microsoft.com/office/drawing/2010/main" val="0"/>
              </a:ext>
            </a:extLst>
          </a:blip>
          <a:srcRect t="46681" b="15772"/>
          <a:stretch/>
        </p:blipFill>
        <p:spPr bwMode="auto">
          <a:xfrm>
            <a:off x="20" y="10"/>
            <a:ext cx="12191980" cy="6857990"/>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8">
            <a:extLst>
              <a:ext uri="{FF2B5EF4-FFF2-40B4-BE49-F238E27FC236}">
                <a16:creationId xmlns:a16="http://schemas.microsoft.com/office/drawing/2014/main" id="{37C89E4B-3C9F-44B9-8B86-D9E3D112D8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320142"/>
            <a:ext cx="12192000" cy="736551"/>
          </a:xfrm>
          <a:prstGeom prst="rect">
            <a:avLst/>
          </a:prstGeom>
          <a:solidFill>
            <a:schemeClr val="bg1">
              <a:alpha val="9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02B62FC-35DB-EC4C-8325-C29E57284AEC}"/>
              </a:ext>
            </a:extLst>
          </p:cNvPr>
          <p:cNvSpPr>
            <a:spLocks noGrp="1"/>
          </p:cNvSpPr>
          <p:nvPr>
            <p:ph type="title"/>
          </p:nvPr>
        </p:nvSpPr>
        <p:spPr>
          <a:xfrm>
            <a:off x="523875" y="5343744"/>
            <a:ext cx="11210925" cy="744836"/>
          </a:xfrm>
        </p:spPr>
        <p:txBody>
          <a:bodyPr vert="horz" lIns="91440" tIns="45720" rIns="91440" bIns="45720" rtlCol="0" anchor="ctr">
            <a:noAutofit/>
          </a:bodyPr>
          <a:lstStyle/>
          <a:p>
            <a:pPr algn="ctr"/>
            <a:br>
              <a:rPr lang="en-US" sz="3200" b="1" dirty="0">
                <a:solidFill>
                  <a:schemeClr val="tx1">
                    <a:lumMod val="85000"/>
                    <a:lumOff val="15000"/>
                  </a:schemeClr>
                </a:solidFill>
              </a:rPr>
            </a:br>
            <a:r>
              <a:rPr lang="en-US" sz="3200" b="1" dirty="0">
                <a:solidFill>
                  <a:schemeClr val="tx1">
                    <a:lumMod val="85000"/>
                    <a:lumOff val="15000"/>
                  </a:schemeClr>
                </a:solidFill>
              </a:rPr>
              <a:t>2. Earnest Prayer for the indwelling </a:t>
            </a:r>
            <a:br>
              <a:rPr lang="en-US" sz="3200" b="1" dirty="0">
                <a:solidFill>
                  <a:schemeClr val="tx1">
                    <a:lumMod val="85000"/>
                    <a:lumOff val="15000"/>
                  </a:schemeClr>
                </a:solidFill>
              </a:rPr>
            </a:br>
            <a:r>
              <a:rPr lang="en-US" sz="3200" b="1" dirty="0">
                <a:solidFill>
                  <a:schemeClr val="tx1">
                    <a:lumMod val="85000"/>
                    <a:lumOff val="15000"/>
                  </a:schemeClr>
                </a:solidFill>
              </a:rPr>
              <a:t>of the Holy Spirit</a:t>
            </a:r>
            <a:br>
              <a:rPr lang="en-US" sz="3200" dirty="0">
                <a:solidFill>
                  <a:schemeClr val="tx1">
                    <a:lumMod val="85000"/>
                    <a:lumOff val="15000"/>
                  </a:schemeClr>
                </a:solidFill>
              </a:rPr>
            </a:br>
            <a:endParaRPr lang="en-US" sz="3200" dirty="0">
              <a:solidFill>
                <a:schemeClr val="tx1">
                  <a:lumMod val="85000"/>
                  <a:lumOff val="15000"/>
                </a:schemeClr>
              </a:solidFill>
            </a:endParaRPr>
          </a:p>
        </p:txBody>
      </p:sp>
      <p:cxnSp>
        <p:nvCxnSpPr>
          <p:cNvPr id="11" name="Straight Connector 10">
            <a:extLst>
              <a:ext uri="{FF2B5EF4-FFF2-40B4-BE49-F238E27FC236}">
                <a16:creationId xmlns:a16="http://schemas.microsoft.com/office/drawing/2014/main" id="{AA2EAA10-076F-46BD-8F0F-B9A2FB77A85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5241983"/>
            <a:ext cx="12192000" cy="0"/>
          </a:xfrm>
          <a:prstGeom prst="line">
            <a:avLst/>
          </a:prstGeom>
          <a:ln w="41275">
            <a:solidFill>
              <a:schemeClr val="bg1">
                <a:alpha val="90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D891E407-403B-4764-86C9-33A56D3BCAA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34852"/>
            <a:ext cx="12192000" cy="0"/>
          </a:xfrm>
          <a:prstGeom prst="line">
            <a:avLst/>
          </a:prstGeom>
          <a:ln w="41275">
            <a:solidFill>
              <a:schemeClr val="bg1">
                <a:alpha val="9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000218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3E547B5-89CF-4EC0-96DE-25771AED07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3F0B8CEB-8279-4E5E-A0CE-1FC9F71736F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782" y="0"/>
            <a:ext cx="7421217" cy="6857999"/>
          </a:xfrm>
          <a:prstGeom prst="rect">
            <a:avLst/>
          </a:pr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2" descr="shallow focus photography of tree with pink flowers">
            <a:extLst>
              <a:ext uri="{FF2B5EF4-FFF2-40B4-BE49-F238E27FC236}">
                <a16:creationId xmlns:a16="http://schemas.microsoft.com/office/drawing/2014/main" id="{78353486-26D6-FC40-902A-1D68A4E0CC22}"/>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b="33673"/>
          <a:stretch/>
        </p:blipFill>
        <p:spPr bwMode="auto">
          <a:xfrm>
            <a:off x="20" y="10"/>
            <a:ext cx="6901711" cy="6857990"/>
          </a:xfrm>
          <a:custGeom>
            <a:avLst/>
            <a:gdLst/>
            <a:ahLst/>
            <a:cxnLst/>
            <a:rect l="l" t="t" r="r" b="b"/>
            <a:pathLst>
              <a:path w="6901731" h="6858000">
                <a:moveTo>
                  <a:pt x="0" y="0"/>
                </a:moveTo>
                <a:lnTo>
                  <a:pt x="6897896" y="5958"/>
                </a:lnTo>
                <a:lnTo>
                  <a:pt x="6866823" y="62592"/>
                </a:lnTo>
                <a:lnTo>
                  <a:pt x="6901731" y="89476"/>
                </a:lnTo>
                <a:lnTo>
                  <a:pt x="6901731" y="103833"/>
                </a:lnTo>
                <a:lnTo>
                  <a:pt x="6900034" y="110092"/>
                </a:lnTo>
                <a:lnTo>
                  <a:pt x="6901731" y="113679"/>
                </a:lnTo>
                <a:lnTo>
                  <a:pt x="6901731" y="405560"/>
                </a:lnTo>
                <a:lnTo>
                  <a:pt x="6900456" y="429509"/>
                </a:lnTo>
                <a:cubicBezTo>
                  <a:pt x="6892773" y="535647"/>
                  <a:pt x="6878314" y="537918"/>
                  <a:pt x="6886342" y="636808"/>
                </a:cubicBezTo>
                <a:cubicBezTo>
                  <a:pt x="6892506" y="756883"/>
                  <a:pt x="6864504" y="771443"/>
                  <a:pt x="6851784" y="839073"/>
                </a:cubicBezTo>
                <a:cubicBezTo>
                  <a:pt x="6838675" y="892655"/>
                  <a:pt x="6864124" y="961738"/>
                  <a:pt x="6845760" y="994930"/>
                </a:cubicBezTo>
                <a:cubicBezTo>
                  <a:pt x="6833572" y="1024166"/>
                  <a:pt x="6859282" y="1058905"/>
                  <a:pt x="6845601" y="1112932"/>
                </a:cubicBezTo>
                <a:cubicBezTo>
                  <a:pt x="6838700" y="1149910"/>
                  <a:pt x="6829138" y="1151035"/>
                  <a:pt x="6820235" y="1187433"/>
                </a:cubicBezTo>
                <a:cubicBezTo>
                  <a:pt x="6815504" y="1196464"/>
                  <a:pt x="6777707" y="1338549"/>
                  <a:pt x="6759643" y="1337010"/>
                </a:cubicBezTo>
                <a:cubicBezTo>
                  <a:pt x="6737660" y="1337296"/>
                  <a:pt x="6760650" y="1396341"/>
                  <a:pt x="6736375" y="1382272"/>
                </a:cubicBezTo>
                <a:cubicBezTo>
                  <a:pt x="6755741" y="1415836"/>
                  <a:pt x="6714675" y="1414567"/>
                  <a:pt x="6701292" y="1432111"/>
                </a:cubicBezTo>
                <a:cubicBezTo>
                  <a:pt x="6721110" y="1460185"/>
                  <a:pt x="6692106" y="1490815"/>
                  <a:pt x="6686578" y="1518624"/>
                </a:cubicBezTo>
                <a:cubicBezTo>
                  <a:pt x="6682512" y="1567002"/>
                  <a:pt x="6679579" y="1571443"/>
                  <a:pt x="6670824" y="1607743"/>
                </a:cubicBezTo>
                <a:cubicBezTo>
                  <a:pt x="6671133" y="1629590"/>
                  <a:pt x="6663161" y="1656870"/>
                  <a:pt x="6664392" y="1696405"/>
                </a:cubicBezTo>
                <a:cubicBezTo>
                  <a:pt x="6655686" y="1770486"/>
                  <a:pt x="6641938" y="1757082"/>
                  <a:pt x="6642880" y="1812372"/>
                </a:cubicBezTo>
                <a:cubicBezTo>
                  <a:pt x="6638579" y="1872475"/>
                  <a:pt x="6619231" y="1825476"/>
                  <a:pt x="6612547" y="1876437"/>
                </a:cubicBezTo>
                <a:cubicBezTo>
                  <a:pt x="6600695" y="1913834"/>
                  <a:pt x="6591061" y="1923231"/>
                  <a:pt x="6571760" y="1953331"/>
                </a:cubicBezTo>
                <a:cubicBezTo>
                  <a:pt x="6561039" y="1989021"/>
                  <a:pt x="6544090" y="2087896"/>
                  <a:pt x="6520213" y="2096455"/>
                </a:cubicBezTo>
                <a:lnTo>
                  <a:pt x="6492461" y="2188148"/>
                </a:lnTo>
                <a:cubicBezTo>
                  <a:pt x="6504372" y="2211333"/>
                  <a:pt x="6489131" y="2253220"/>
                  <a:pt x="6471854" y="2259117"/>
                </a:cubicBezTo>
                <a:cubicBezTo>
                  <a:pt x="6466151" y="2287829"/>
                  <a:pt x="6440452" y="2301346"/>
                  <a:pt x="6439832" y="2328334"/>
                </a:cubicBezTo>
                <a:cubicBezTo>
                  <a:pt x="6431013" y="2351201"/>
                  <a:pt x="6444250" y="2396409"/>
                  <a:pt x="6425162" y="2408211"/>
                </a:cubicBezTo>
                <a:lnTo>
                  <a:pt x="6417221" y="2427382"/>
                </a:lnTo>
                <a:lnTo>
                  <a:pt x="6425030" y="2464387"/>
                </a:lnTo>
                <a:lnTo>
                  <a:pt x="6406293" y="2472223"/>
                </a:lnTo>
                <a:cubicBezTo>
                  <a:pt x="6406862" y="2477277"/>
                  <a:pt x="6406486" y="2491723"/>
                  <a:pt x="6405400" y="2493547"/>
                </a:cubicBezTo>
                <a:lnTo>
                  <a:pt x="6374829" y="2532070"/>
                </a:lnTo>
                <a:cubicBezTo>
                  <a:pt x="6374597" y="2545374"/>
                  <a:pt x="6360976" y="2563797"/>
                  <a:pt x="6350864" y="2577422"/>
                </a:cubicBezTo>
                <a:cubicBezTo>
                  <a:pt x="6327056" y="2632768"/>
                  <a:pt x="6341262" y="2616275"/>
                  <a:pt x="6329174" y="2663854"/>
                </a:cubicBezTo>
                <a:cubicBezTo>
                  <a:pt x="6326303" y="2703642"/>
                  <a:pt x="6332854" y="2709643"/>
                  <a:pt x="6315095" y="2741507"/>
                </a:cubicBezTo>
                <a:cubicBezTo>
                  <a:pt x="6319921" y="2740191"/>
                  <a:pt x="6321925" y="2742004"/>
                  <a:pt x="6322463" y="2745641"/>
                </a:cubicBezTo>
                <a:cubicBezTo>
                  <a:pt x="6322245" y="2747982"/>
                  <a:pt x="6322027" y="2750323"/>
                  <a:pt x="6321808" y="2752663"/>
                </a:cubicBezTo>
                <a:lnTo>
                  <a:pt x="6314569" y="2756718"/>
                </a:lnTo>
                <a:cubicBezTo>
                  <a:pt x="6289324" y="2773686"/>
                  <a:pt x="6317551" y="2780051"/>
                  <a:pt x="6315211" y="2811618"/>
                </a:cubicBezTo>
                <a:cubicBezTo>
                  <a:pt x="6315620" y="2826627"/>
                  <a:pt x="6296047" y="2885298"/>
                  <a:pt x="6302211" y="2882314"/>
                </a:cubicBezTo>
                <a:lnTo>
                  <a:pt x="6286167" y="2949597"/>
                </a:lnTo>
                <a:cubicBezTo>
                  <a:pt x="6286401" y="2994618"/>
                  <a:pt x="6286615" y="2971464"/>
                  <a:pt x="6287037" y="3008578"/>
                </a:cubicBezTo>
                <a:cubicBezTo>
                  <a:pt x="6293795" y="3029535"/>
                  <a:pt x="6274405" y="3114154"/>
                  <a:pt x="6259150" y="3123139"/>
                </a:cubicBezTo>
                <a:cubicBezTo>
                  <a:pt x="6250085" y="3189063"/>
                  <a:pt x="6269067" y="3151280"/>
                  <a:pt x="6272249" y="3227854"/>
                </a:cubicBezTo>
                <a:cubicBezTo>
                  <a:pt x="6278775" y="3295842"/>
                  <a:pt x="6289216" y="3303765"/>
                  <a:pt x="6292288" y="3378383"/>
                </a:cubicBezTo>
                <a:cubicBezTo>
                  <a:pt x="6303894" y="3395995"/>
                  <a:pt x="6287498" y="3432581"/>
                  <a:pt x="6288328" y="3459618"/>
                </a:cubicBezTo>
                <a:cubicBezTo>
                  <a:pt x="6289158" y="3486653"/>
                  <a:pt x="6299937" y="3538735"/>
                  <a:pt x="6297272" y="3540603"/>
                </a:cubicBezTo>
                <a:cubicBezTo>
                  <a:pt x="6296849" y="3577379"/>
                  <a:pt x="6294184" y="3587943"/>
                  <a:pt x="6291001" y="3638374"/>
                </a:cubicBezTo>
                <a:cubicBezTo>
                  <a:pt x="6283026" y="3666794"/>
                  <a:pt x="6265833" y="3731744"/>
                  <a:pt x="6283592" y="3763609"/>
                </a:cubicBezTo>
                <a:cubicBezTo>
                  <a:pt x="6264286" y="3758340"/>
                  <a:pt x="6290177" y="3803150"/>
                  <a:pt x="6274068" y="3814506"/>
                </a:cubicBezTo>
                <a:cubicBezTo>
                  <a:pt x="6260645" y="3821643"/>
                  <a:pt x="6265372" y="3836902"/>
                  <a:pt x="6262850" y="3850454"/>
                </a:cubicBezTo>
                <a:cubicBezTo>
                  <a:pt x="6250418" y="3863479"/>
                  <a:pt x="6250660" y="3955243"/>
                  <a:pt x="6257357" y="3975474"/>
                </a:cubicBezTo>
                <a:cubicBezTo>
                  <a:pt x="6245091" y="4036737"/>
                  <a:pt x="6237535" y="4029237"/>
                  <a:pt x="6257889" y="4073155"/>
                </a:cubicBezTo>
                <a:cubicBezTo>
                  <a:pt x="6259272" y="4085906"/>
                  <a:pt x="6239882" y="4116397"/>
                  <a:pt x="6237441" y="4126638"/>
                </a:cubicBezTo>
                <a:lnTo>
                  <a:pt x="6245587" y="4172738"/>
                </a:lnTo>
                <a:lnTo>
                  <a:pt x="6235772" y="4176721"/>
                </a:lnTo>
                <a:lnTo>
                  <a:pt x="6233287" y="4195136"/>
                </a:lnTo>
                <a:lnTo>
                  <a:pt x="6234619" y="4280850"/>
                </a:lnTo>
                <a:cubicBezTo>
                  <a:pt x="6239453" y="4320763"/>
                  <a:pt x="6223309" y="4337596"/>
                  <a:pt x="6219318" y="4402526"/>
                </a:cubicBezTo>
                <a:cubicBezTo>
                  <a:pt x="6205466" y="4516209"/>
                  <a:pt x="6216183" y="4588729"/>
                  <a:pt x="6216810" y="4651172"/>
                </a:cubicBezTo>
                <a:cubicBezTo>
                  <a:pt x="6217673" y="4756959"/>
                  <a:pt x="6228654" y="4824005"/>
                  <a:pt x="6225945" y="4916779"/>
                </a:cubicBezTo>
                <a:cubicBezTo>
                  <a:pt x="6217032" y="4993010"/>
                  <a:pt x="6264271" y="4984591"/>
                  <a:pt x="6230174" y="5051379"/>
                </a:cubicBezTo>
                <a:cubicBezTo>
                  <a:pt x="6235713" y="5056951"/>
                  <a:pt x="6239420" y="5163714"/>
                  <a:pt x="6242600" y="5170879"/>
                </a:cubicBezTo>
                <a:lnTo>
                  <a:pt x="6235996" y="5216428"/>
                </a:lnTo>
                <a:lnTo>
                  <a:pt x="6214638" y="5285298"/>
                </a:lnTo>
                <a:cubicBezTo>
                  <a:pt x="6211392" y="5297492"/>
                  <a:pt x="6225576" y="5312063"/>
                  <a:pt x="6228432" y="5317696"/>
                </a:cubicBezTo>
                <a:lnTo>
                  <a:pt x="6246496" y="5398787"/>
                </a:lnTo>
                <a:lnTo>
                  <a:pt x="6244793" y="5399530"/>
                </a:lnTo>
                <a:lnTo>
                  <a:pt x="6241695" y="5406948"/>
                </a:lnTo>
                <a:lnTo>
                  <a:pt x="6267461" y="5499413"/>
                </a:lnTo>
                <a:cubicBezTo>
                  <a:pt x="6285387" y="5533848"/>
                  <a:pt x="6284888" y="5550029"/>
                  <a:pt x="6295987" y="5582659"/>
                </a:cubicBezTo>
                <a:cubicBezTo>
                  <a:pt x="6311253" y="5681724"/>
                  <a:pt x="6295439" y="5695558"/>
                  <a:pt x="6364803" y="5784263"/>
                </a:cubicBezTo>
                <a:cubicBezTo>
                  <a:pt x="6379348" y="5818651"/>
                  <a:pt x="6412475" y="5906802"/>
                  <a:pt x="6423050" y="5922637"/>
                </a:cubicBezTo>
                <a:cubicBezTo>
                  <a:pt x="6445210" y="5973612"/>
                  <a:pt x="6468179" y="6023873"/>
                  <a:pt x="6497767" y="6090108"/>
                </a:cubicBezTo>
                <a:cubicBezTo>
                  <a:pt x="6571895" y="6150548"/>
                  <a:pt x="6572491" y="6236583"/>
                  <a:pt x="6606710" y="6281543"/>
                </a:cubicBezTo>
                <a:cubicBezTo>
                  <a:pt x="6633675" y="6335892"/>
                  <a:pt x="6654357" y="6388782"/>
                  <a:pt x="6667540" y="6443715"/>
                </a:cubicBezTo>
                <a:cubicBezTo>
                  <a:pt x="6685192" y="6466826"/>
                  <a:pt x="6650500" y="6508701"/>
                  <a:pt x="6659722" y="6550105"/>
                </a:cubicBezTo>
                <a:cubicBezTo>
                  <a:pt x="6665926" y="6645044"/>
                  <a:pt x="6669126" y="6627536"/>
                  <a:pt x="6671805" y="6687397"/>
                </a:cubicBezTo>
                <a:cubicBezTo>
                  <a:pt x="6682671" y="6733683"/>
                  <a:pt x="6665210" y="6772117"/>
                  <a:pt x="6669658" y="6806602"/>
                </a:cubicBezTo>
                <a:cubicBezTo>
                  <a:pt x="6661174" y="6812658"/>
                  <a:pt x="6667097" y="6831470"/>
                  <a:pt x="6675783" y="6850325"/>
                </a:cubicBezTo>
                <a:lnTo>
                  <a:pt x="6679704" y="6858000"/>
                </a:lnTo>
                <a:lnTo>
                  <a:pt x="4532241" y="6858000"/>
                </a:lnTo>
                <a:lnTo>
                  <a:pt x="1208596" y="6858000"/>
                </a:lnTo>
                <a:lnTo>
                  <a:pt x="0" y="6858000"/>
                </a:lnTo>
                <a:close/>
              </a:path>
            </a:pathLst>
          </a:custGeom>
          <a:noFill/>
          <a:extLst>
            <a:ext uri="{909E8E84-426E-40DD-AFC4-6F175D3DCCD1}">
              <a14:hiddenFill xmlns:a14="http://schemas.microsoft.com/office/drawing/2010/main">
                <a:solidFill>
                  <a:srgbClr val="FFFFFF"/>
                </a:solidFill>
              </a14:hiddenFill>
            </a:ext>
          </a:extLst>
        </p:spPr>
      </p:pic>
      <p:sp>
        <p:nvSpPr>
          <p:cNvPr id="3" name="Content Placeholder 2">
            <a:extLst>
              <a:ext uri="{FF2B5EF4-FFF2-40B4-BE49-F238E27FC236}">
                <a16:creationId xmlns:a16="http://schemas.microsoft.com/office/drawing/2014/main" id="{8B66219F-46C3-8648-AC14-9A389BCEA96F}"/>
              </a:ext>
            </a:extLst>
          </p:cNvPr>
          <p:cNvSpPr>
            <a:spLocks noGrp="1"/>
          </p:cNvSpPr>
          <p:nvPr>
            <p:ph idx="1"/>
          </p:nvPr>
        </p:nvSpPr>
        <p:spPr>
          <a:xfrm>
            <a:off x="6901732" y="954157"/>
            <a:ext cx="5091486" cy="5559349"/>
          </a:xfrm>
        </p:spPr>
        <p:txBody>
          <a:bodyPr>
            <a:normAutofit/>
          </a:bodyPr>
          <a:lstStyle/>
          <a:p>
            <a:pPr marL="0" indent="0" algn="ctr">
              <a:lnSpc>
                <a:spcPct val="100000"/>
              </a:lnSpc>
              <a:buNone/>
            </a:pPr>
            <a:r>
              <a:rPr lang="en-US" b="1" dirty="0">
                <a:solidFill>
                  <a:schemeClr val="accent6">
                    <a:lumMod val="75000"/>
                  </a:schemeClr>
                </a:solidFill>
              </a:rPr>
              <a:t>Romans 8:7-9  </a:t>
            </a:r>
          </a:p>
          <a:p>
            <a:pPr marL="0" indent="0" algn="ctr">
              <a:lnSpc>
                <a:spcPct val="100000"/>
              </a:lnSpc>
              <a:buNone/>
            </a:pPr>
            <a:r>
              <a:rPr lang="en-US" dirty="0"/>
              <a:t>“Because the carnal mind is enmity against God: for it is not subject to the law of God, neither indeed can be. So then they that are in the flesh cannot please God. But you are not in the flesh, but in the Spirit, </a:t>
            </a:r>
            <a:r>
              <a:rPr lang="en-US" b="1" dirty="0">
                <a:solidFill>
                  <a:schemeClr val="accent6">
                    <a:lumMod val="75000"/>
                  </a:schemeClr>
                </a:solidFill>
              </a:rPr>
              <a:t>if so be that the Spirit of God dwells in you. </a:t>
            </a:r>
            <a:r>
              <a:rPr lang="en-US" dirty="0"/>
              <a:t>Now if any man have not the Spirit of Christ, he is none of his.”</a:t>
            </a:r>
          </a:p>
          <a:p>
            <a:pPr marL="0" indent="0" algn="ctr">
              <a:lnSpc>
                <a:spcPct val="100000"/>
              </a:lnSpc>
              <a:buNone/>
            </a:pPr>
            <a:endParaRPr lang="en-US" dirty="0"/>
          </a:p>
        </p:txBody>
      </p:sp>
    </p:spTree>
    <p:extLst>
      <p:ext uri="{BB962C8B-B14F-4D97-AF65-F5344CB8AC3E}">
        <p14:creationId xmlns:p14="http://schemas.microsoft.com/office/powerpoint/2010/main" val="42283389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3816C6C-EE1B-024C-A1E7-3DE708314C2B}"/>
              </a:ext>
            </a:extLst>
          </p:cNvPr>
          <p:cNvSpPr>
            <a:spLocks noGrp="1"/>
          </p:cNvSpPr>
          <p:nvPr>
            <p:ph idx="1"/>
          </p:nvPr>
        </p:nvSpPr>
        <p:spPr>
          <a:xfrm>
            <a:off x="6758605" y="1269032"/>
            <a:ext cx="5151783" cy="4985993"/>
          </a:xfrm>
        </p:spPr>
        <p:txBody>
          <a:bodyPr>
            <a:normAutofit lnSpcReduction="10000"/>
          </a:bodyPr>
          <a:lstStyle/>
          <a:p>
            <a:pPr marL="0" indent="0" algn="ctr">
              <a:buNone/>
            </a:pPr>
            <a:r>
              <a:rPr lang="en-US" b="1" dirty="0">
                <a:solidFill>
                  <a:schemeClr val="accent6">
                    <a:lumMod val="75000"/>
                  </a:schemeClr>
                </a:solidFill>
              </a:rPr>
              <a:t>John 14:16-18  </a:t>
            </a:r>
          </a:p>
          <a:p>
            <a:pPr marL="0" indent="0" algn="ctr">
              <a:lnSpc>
                <a:spcPct val="110000"/>
              </a:lnSpc>
              <a:buNone/>
            </a:pPr>
            <a:r>
              <a:rPr lang="en-US" dirty="0"/>
              <a:t>“And I will pray the Father, and he shall give you another Comforter, that he may abide with you forever; Even the Spirit of truth; whom the world cannot receive, because it sees him not, neither knows him: but you know him; for he dwells with you and shall be in you. </a:t>
            </a:r>
            <a:r>
              <a:rPr lang="en-US" b="1" dirty="0">
                <a:solidFill>
                  <a:schemeClr val="accent6">
                    <a:lumMod val="75000"/>
                  </a:schemeClr>
                </a:solidFill>
              </a:rPr>
              <a:t>I will not leave you comfortless: I will come to you.”</a:t>
            </a:r>
          </a:p>
          <a:p>
            <a:pPr marL="0" indent="0" algn="ctr">
              <a:buNone/>
            </a:pPr>
            <a:endParaRPr lang="en-US" dirty="0"/>
          </a:p>
        </p:txBody>
      </p:sp>
      <p:pic>
        <p:nvPicPr>
          <p:cNvPr id="4" name="Picture 2" descr="shallow focus photography of tree with pink flowers">
            <a:extLst>
              <a:ext uri="{FF2B5EF4-FFF2-40B4-BE49-F238E27FC236}">
                <a16:creationId xmlns:a16="http://schemas.microsoft.com/office/drawing/2014/main" id="{B0B516DC-18FC-B841-9BDD-DA06E3420737}"/>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b="33673"/>
          <a:stretch/>
        </p:blipFill>
        <p:spPr bwMode="auto">
          <a:xfrm>
            <a:off x="20" y="10"/>
            <a:ext cx="6901711" cy="6857990"/>
          </a:xfrm>
          <a:custGeom>
            <a:avLst/>
            <a:gdLst/>
            <a:ahLst/>
            <a:cxnLst/>
            <a:rect l="l" t="t" r="r" b="b"/>
            <a:pathLst>
              <a:path w="6901731" h="6858000">
                <a:moveTo>
                  <a:pt x="0" y="0"/>
                </a:moveTo>
                <a:lnTo>
                  <a:pt x="6897896" y="5958"/>
                </a:lnTo>
                <a:lnTo>
                  <a:pt x="6866823" y="62592"/>
                </a:lnTo>
                <a:lnTo>
                  <a:pt x="6901731" y="89476"/>
                </a:lnTo>
                <a:lnTo>
                  <a:pt x="6901731" y="103833"/>
                </a:lnTo>
                <a:lnTo>
                  <a:pt x="6900034" y="110092"/>
                </a:lnTo>
                <a:lnTo>
                  <a:pt x="6901731" y="113679"/>
                </a:lnTo>
                <a:lnTo>
                  <a:pt x="6901731" y="405560"/>
                </a:lnTo>
                <a:lnTo>
                  <a:pt x="6900456" y="429509"/>
                </a:lnTo>
                <a:cubicBezTo>
                  <a:pt x="6892773" y="535647"/>
                  <a:pt x="6878314" y="537918"/>
                  <a:pt x="6886342" y="636808"/>
                </a:cubicBezTo>
                <a:cubicBezTo>
                  <a:pt x="6892506" y="756883"/>
                  <a:pt x="6864504" y="771443"/>
                  <a:pt x="6851784" y="839073"/>
                </a:cubicBezTo>
                <a:cubicBezTo>
                  <a:pt x="6838675" y="892655"/>
                  <a:pt x="6864124" y="961738"/>
                  <a:pt x="6845760" y="994930"/>
                </a:cubicBezTo>
                <a:cubicBezTo>
                  <a:pt x="6833572" y="1024166"/>
                  <a:pt x="6859282" y="1058905"/>
                  <a:pt x="6845601" y="1112932"/>
                </a:cubicBezTo>
                <a:cubicBezTo>
                  <a:pt x="6838700" y="1149910"/>
                  <a:pt x="6829138" y="1151035"/>
                  <a:pt x="6820235" y="1187433"/>
                </a:cubicBezTo>
                <a:cubicBezTo>
                  <a:pt x="6815504" y="1196464"/>
                  <a:pt x="6777707" y="1338549"/>
                  <a:pt x="6759643" y="1337010"/>
                </a:cubicBezTo>
                <a:cubicBezTo>
                  <a:pt x="6737660" y="1337296"/>
                  <a:pt x="6760650" y="1396341"/>
                  <a:pt x="6736375" y="1382272"/>
                </a:cubicBezTo>
                <a:cubicBezTo>
                  <a:pt x="6755741" y="1415836"/>
                  <a:pt x="6714675" y="1414567"/>
                  <a:pt x="6701292" y="1432111"/>
                </a:cubicBezTo>
                <a:cubicBezTo>
                  <a:pt x="6721110" y="1460185"/>
                  <a:pt x="6692106" y="1490815"/>
                  <a:pt x="6686578" y="1518624"/>
                </a:cubicBezTo>
                <a:cubicBezTo>
                  <a:pt x="6682512" y="1567002"/>
                  <a:pt x="6679579" y="1571443"/>
                  <a:pt x="6670824" y="1607743"/>
                </a:cubicBezTo>
                <a:cubicBezTo>
                  <a:pt x="6671133" y="1629590"/>
                  <a:pt x="6663161" y="1656870"/>
                  <a:pt x="6664392" y="1696405"/>
                </a:cubicBezTo>
                <a:cubicBezTo>
                  <a:pt x="6655686" y="1770486"/>
                  <a:pt x="6641938" y="1757082"/>
                  <a:pt x="6642880" y="1812372"/>
                </a:cubicBezTo>
                <a:cubicBezTo>
                  <a:pt x="6638579" y="1872475"/>
                  <a:pt x="6619231" y="1825476"/>
                  <a:pt x="6612547" y="1876437"/>
                </a:cubicBezTo>
                <a:cubicBezTo>
                  <a:pt x="6600695" y="1913834"/>
                  <a:pt x="6591061" y="1923231"/>
                  <a:pt x="6571760" y="1953331"/>
                </a:cubicBezTo>
                <a:cubicBezTo>
                  <a:pt x="6561039" y="1989021"/>
                  <a:pt x="6544090" y="2087896"/>
                  <a:pt x="6520213" y="2096455"/>
                </a:cubicBezTo>
                <a:lnTo>
                  <a:pt x="6492461" y="2188148"/>
                </a:lnTo>
                <a:cubicBezTo>
                  <a:pt x="6504372" y="2211333"/>
                  <a:pt x="6489131" y="2253220"/>
                  <a:pt x="6471854" y="2259117"/>
                </a:cubicBezTo>
                <a:cubicBezTo>
                  <a:pt x="6466151" y="2287829"/>
                  <a:pt x="6440452" y="2301346"/>
                  <a:pt x="6439832" y="2328334"/>
                </a:cubicBezTo>
                <a:cubicBezTo>
                  <a:pt x="6431013" y="2351201"/>
                  <a:pt x="6444250" y="2396409"/>
                  <a:pt x="6425162" y="2408211"/>
                </a:cubicBezTo>
                <a:lnTo>
                  <a:pt x="6417221" y="2427382"/>
                </a:lnTo>
                <a:lnTo>
                  <a:pt x="6425030" y="2464387"/>
                </a:lnTo>
                <a:lnTo>
                  <a:pt x="6406293" y="2472223"/>
                </a:lnTo>
                <a:cubicBezTo>
                  <a:pt x="6406862" y="2477277"/>
                  <a:pt x="6406486" y="2491723"/>
                  <a:pt x="6405400" y="2493547"/>
                </a:cubicBezTo>
                <a:lnTo>
                  <a:pt x="6374829" y="2532070"/>
                </a:lnTo>
                <a:cubicBezTo>
                  <a:pt x="6374597" y="2545374"/>
                  <a:pt x="6360976" y="2563797"/>
                  <a:pt x="6350864" y="2577422"/>
                </a:cubicBezTo>
                <a:cubicBezTo>
                  <a:pt x="6327056" y="2632768"/>
                  <a:pt x="6341262" y="2616275"/>
                  <a:pt x="6329174" y="2663854"/>
                </a:cubicBezTo>
                <a:cubicBezTo>
                  <a:pt x="6326303" y="2703642"/>
                  <a:pt x="6332854" y="2709643"/>
                  <a:pt x="6315095" y="2741507"/>
                </a:cubicBezTo>
                <a:cubicBezTo>
                  <a:pt x="6319921" y="2740191"/>
                  <a:pt x="6321925" y="2742004"/>
                  <a:pt x="6322463" y="2745641"/>
                </a:cubicBezTo>
                <a:cubicBezTo>
                  <a:pt x="6322245" y="2747982"/>
                  <a:pt x="6322027" y="2750323"/>
                  <a:pt x="6321808" y="2752663"/>
                </a:cubicBezTo>
                <a:lnTo>
                  <a:pt x="6314569" y="2756718"/>
                </a:lnTo>
                <a:cubicBezTo>
                  <a:pt x="6289324" y="2773686"/>
                  <a:pt x="6317551" y="2780051"/>
                  <a:pt x="6315211" y="2811618"/>
                </a:cubicBezTo>
                <a:cubicBezTo>
                  <a:pt x="6315620" y="2826627"/>
                  <a:pt x="6296047" y="2885298"/>
                  <a:pt x="6302211" y="2882314"/>
                </a:cubicBezTo>
                <a:lnTo>
                  <a:pt x="6286167" y="2949597"/>
                </a:lnTo>
                <a:cubicBezTo>
                  <a:pt x="6286401" y="2994618"/>
                  <a:pt x="6286615" y="2971464"/>
                  <a:pt x="6287037" y="3008578"/>
                </a:cubicBezTo>
                <a:cubicBezTo>
                  <a:pt x="6293795" y="3029535"/>
                  <a:pt x="6274405" y="3114154"/>
                  <a:pt x="6259150" y="3123139"/>
                </a:cubicBezTo>
                <a:cubicBezTo>
                  <a:pt x="6250085" y="3189063"/>
                  <a:pt x="6269067" y="3151280"/>
                  <a:pt x="6272249" y="3227854"/>
                </a:cubicBezTo>
                <a:cubicBezTo>
                  <a:pt x="6278775" y="3295842"/>
                  <a:pt x="6289216" y="3303765"/>
                  <a:pt x="6292288" y="3378383"/>
                </a:cubicBezTo>
                <a:cubicBezTo>
                  <a:pt x="6303894" y="3395995"/>
                  <a:pt x="6287498" y="3432581"/>
                  <a:pt x="6288328" y="3459618"/>
                </a:cubicBezTo>
                <a:cubicBezTo>
                  <a:pt x="6289158" y="3486653"/>
                  <a:pt x="6299937" y="3538735"/>
                  <a:pt x="6297272" y="3540603"/>
                </a:cubicBezTo>
                <a:cubicBezTo>
                  <a:pt x="6296849" y="3577379"/>
                  <a:pt x="6294184" y="3587943"/>
                  <a:pt x="6291001" y="3638374"/>
                </a:cubicBezTo>
                <a:cubicBezTo>
                  <a:pt x="6283026" y="3666794"/>
                  <a:pt x="6265833" y="3731744"/>
                  <a:pt x="6283592" y="3763609"/>
                </a:cubicBezTo>
                <a:cubicBezTo>
                  <a:pt x="6264286" y="3758340"/>
                  <a:pt x="6290177" y="3803150"/>
                  <a:pt x="6274068" y="3814506"/>
                </a:cubicBezTo>
                <a:cubicBezTo>
                  <a:pt x="6260645" y="3821643"/>
                  <a:pt x="6265372" y="3836902"/>
                  <a:pt x="6262850" y="3850454"/>
                </a:cubicBezTo>
                <a:cubicBezTo>
                  <a:pt x="6250418" y="3863479"/>
                  <a:pt x="6250660" y="3955243"/>
                  <a:pt x="6257357" y="3975474"/>
                </a:cubicBezTo>
                <a:cubicBezTo>
                  <a:pt x="6245091" y="4036737"/>
                  <a:pt x="6237535" y="4029237"/>
                  <a:pt x="6257889" y="4073155"/>
                </a:cubicBezTo>
                <a:cubicBezTo>
                  <a:pt x="6259272" y="4085906"/>
                  <a:pt x="6239882" y="4116397"/>
                  <a:pt x="6237441" y="4126638"/>
                </a:cubicBezTo>
                <a:lnTo>
                  <a:pt x="6245587" y="4172738"/>
                </a:lnTo>
                <a:lnTo>
                  <a:pt x="6235772" y="4176721"/>
                </a:lnTo>
                <a:lnTo>
                  <a:pt x="6233287" y="4195136"/>
                </a:lnTo>
                <a:lnTo>
                  <a:pt x="6234619" y="4280850"/>
                </a:lnTo>
                <a:cubicBezTo>
                  <a:pt x="6239453" y="4320763"/>
                  <a:pt x="6223309" y="4337596"/>
                  <a:pt x="6219318" y="4402526"/>
                </a:cubicBezTo>
                <a:cubicBezTo>
                  <a:pt x="6205466" y="4516209"/>
                  <a:pt x="6216183" y="4588729"/>
                  <a:pt x="6216810" y="4651172"/>
                </a:cubicBezTo>
                <a:cubicBezTo>
                  <a:pt x="6217673" y="4756959"/>
                  <a:pt x="6228654" y="4824005"/>
                  <a:pt x="6225945" y="4916779"/>
                </a:cubicBezTo>
                <a:cubicBezTo>
                  <a:pt x="6217032" y="4993010"/>
                  <a:pt x="6264271" y="4984591"/>
                  <a:pt x="6230174" y="5051379"/>
                </a:cubicBezTo>
                <a:cubicBezTo>
                  <a:pt x="6235713" y="5056951"/>
                  <a:pt x="6239420" y="5163714"/>
                  <a:pt x="6242600" y="5170879"/>
                </a:cubicBezTo>
                <a:lnTo>
                  <a:pt x="6235996" y="5216428"/>
                </a:lnTo>
                <a:lnTo>
                  <a:pt x="6214638" y="5285298"/>
                </a:lnTo>
                <a:cubicBezTo>
                  <a:pt x="6211392" y="5297492"/>
                  <a:pt x="6225576" y="5312063"/>
                  <a:pt x="6228432" y="5317696"/>
                </a:cubicBezTo>
                <a:lnTo>
                  <a:pt x="6246496" y="5398787"/>
                </a:lnTo>
                <a:lnTo>
                  <a:pt x="6244793" y="5399530"/>
                </a:lnTo>
                <a:lnTo>
                  <a:pt x="6241695" y="5406948"/>
                </a:lnTo>
                <a:lnTo>
                  <a:pt x="6267461" y="5499413"/>
                </a:lnTo>
                <a:cubicBezTo>
                  <a:pt x="6285387" y="5533848"/>
                  <a:pt x="6284888" y="5550029"/>
                  <a:pt x="6295987" y="5582659"/>
                </a:cubicBezTo>
                <a:cubicBezTo>
                  <a:pt x="6311253" y="5681724"/>
                  <a:pt x="6295439" y="5695558"/>
                  <a:pt x="6364803" y="5784263"/>
                </a:cubicBezTo>
                <a:cubicBezTo>
                  <a:pt x="6379348" y="5818651"/>
                  <a:pt x="6412475" y="5906802"/>
                  <a:pt x="6423050" y="5922637"/>
                </a:cubicBezTo>
                <a:cubicBezTo>
                  <a:pt x="6445210" y="5973612"/>
                  <a:pt x="6468179" y="6023873"/>
                  <a:pt x="6497767" y="6090108"/>
                </a:cubicBezTo>
                <a:cubicBezTo>
                  <a:pt x="6571895" y="6150548"/>
                  <a:pt x="6572491" y="6236583"/>
                  <a:pt x="6606710" y="6281543"/>
                </a:cubicBezTo>
                <a:cubicBezTo>
                  <a:pt x="6633675" y="6335892"/>
                  <a:pt x="6654357" y="6388782"/>
                  <a:pt x="6667540" y="6443715"/>
                </a:cubicBezTo>
                <a:cubicBezTo>
                  <a:pt x="6685192" y="6466826"/>
                  <a:pt x="6650500" y="6508701"/>
                  <a:pt x="6659722" y="6550105"/>
                </a:cubicBezTo>
                <a:cubicBezTo>
                  <a:pt x="6665926" y="6645044"/>
                  <a:pt x="6669126" y="6627536"/>
                  <a:pt x="6671805" y="6687397"/>
                </a:cubicBezTo>
                <a:cubicBezTo>
                  <a:pt x="6682671" y="6733683"/>
                  <a:pt x="6665210" y="6772117"/>
                  <a:pt x="6669658" y="6806602"/>
                </a:cubicBezTo>
                <a:cubicBezTo>
                  <a:pt x="6661174" y="6812658"/>
                  <a:pt x="6667097" y="6831470"/>
                  <a:pt x="6675783" y="6850325"/>
                </a:cubicBezTo>
                <a:lnTo>
                  <a:pt x="6679704" y="6858000"/>
                </a:lnTo>
                <a:lnTo>
                  <a:pt x="4532241" y="6858000"/>
                </a:lnTo>
                <a:lnTo>
                  <a:pt x="1208596" y="6858000"/>
                </a:lnTo>
                <a:lnTo>
                  <a:pt x="0" y="6858000"/>
                </a:lnTo>
                <a:close/>
              </a:path>
            </a:pathLst>
          </a:cu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386195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3E547B5-89CF-4EC0-96DE-25771AED07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3F0B8CEB-8279-4E5E-A0CE-1FC9F71736F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782" y="0"/>
            <a:ext cx="7421217" cy="6857999"/>
          </a:xfrm>
          <a:prstGeom prst="rect">
            <a:avLst/>
          </a:pr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2" descr="shallow focus photography of tree with pink flowers">
            <a:extLst>
              <a:ext uri="{FF2B5EF4-FFF2-40B4-BE49-F238E27FC236}">
                <a16:creationId xmlns:a16="http://schemas.microsoft.com/office/drawing/2014/main" id="{9CE329FD-E9E9-3C49-95C0-86C13F1ED837}"/>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b="33673"/>
          <a:stretch/>
        </p:blipFill>
        <p:spPr bwMode="auto">
          <a:xfrm>
            <a:off x="20" y="10"/>
            <a:ext cx="6901711" cy="6857990"/>
          </a:xfrm>
          <a:custGeom>
            <a:avLst/>
            <a:gdLst/>
            <a:ahLst/>
            <a:cxnLst/>
            <a:rect l="l" t="t" r="r" b="b"/>
            <a:pathLst>
              <a:path w="6901731" h="6858000">
                <a:moveTo>
                  <a:pt x="0" y="0"/>
                </a:moveTo>
                <a:lnTo>
                  <a:pt x="6897896" y="5958"/>
                </a:lnTo>
                <a:lnTo>
                  <a:pt x="6866823" y="62592"/>
                </a:lnTo>
                <a:lnTo>
                  <a:pt x="6901731" y="89476"/>
                </a:lnTo>
                <a:lnTo>
                  <a:pt x="6901731" y="103833"/>
                </a:lnTo>
                <a:lnTo>
                  <a:pt x="6900034" y="110092"/>
                </a:lnTo>
                <a:lnTo>
                  <a:pt x="6901731" y="113679"/>
                </a:lnTo>
                <a:lnTo>
                  <a:pt x="6901731" y="405560"/>
                </a:lnTo>
                <a:lnTo>
                  <a:pt x="6900456" y="429509"/>
                </a:lnTo>
                <a:cubicBezTo>
                  <a:pt x="6892773" y="535647"/>
                  <a:pt x="6878314" y="537918"/>
                  <a:pt x="6886342" y="636808"/>
                </a:cubicBezTo>
                <a:cubicBezTo>
                  <a:pt x="6892506" y="756883"/>
                  <a:pt x="6864504" y="771443"/>
                  <a:pt x="6851784" y="839073"/>
                </a:cubicBezTo>
                <a:cubicBezTo>
                  <a:pt x="6838675" y="892655"/>
                  <a:pt x="6864124" y="961738"/>
                  <a:pt x="6845760" y="994930"/>
                </a:cubicBezTo>
                <a:cubicBezTo>
                  <a:pt x="6833572" y="1024166"/>
                  <a:pt x="6859282" y="1058905"/>
                  <a:pt x="6845601" y="1112932"/>
                </a:cubicBezTo>
                <a:cubicBezTo>
                  <a:pt x="6838700" y="1149910"/>
                  <a:pt x="6829138" y="1151035"/>
                  <a:pt x="6820235" y="1187433"/>
                </a:cubicBezTo>
                <a:cubicBezTo>
                  <a:pt x="6815504" y="1196464"/>
                  <a:pt x="6777707" y="1338549"/>
                  <a:pt x="6759643" y="1337010"/>
                </a:cubicBezTo>
                <a:cubicBezTo>
                  <a:pt x="6737660" y="1337296"/>
                  <a:pt x="6760650" y="1396341"/>
                  <a:pt x="6736375" y="1382272"/>
                </a:cubicBezTo>
                <a:cubicBezTo>
                  <a:pt x="6755741" y="1415836"/>
                  <a:pt x="6714675" y="1414567"/>
                  <a:pt x="6701292" y="1432111"/>
                </a:cubicBezTo>
                <a:cubicBezTo>
                  <a:pt x="6721110" y="1460185"/>
                  <a:pt x="6692106" y="1490815"/>
                  <a:pt x="6686578" y="1518624"/>
                </a:cubicBezTo>
                <a:cubicBezTo>
                  <a:pt x="6682512" y="1567002"/>
                  <a:pt x="6679579" y="1571443"/>
                  <a:pt x="6670824" y="1607743"/>
                </a:cubicBezTo>
                <a:cubicBezTo>
                  <a:pt x="6671133" y="1629590"/>
                  <a:pt x="6663161" y="1656870"/>
                  <a:pt x="6664392" y="1696405"/>
                </a:cubicBezTo>
                <a:cubicBezTo>
                  <a:pt x="6655686" y="1770486"/>
                  <a:pt x="6641938" y="1757082"/>
                  <a:pt x="6642880" y="1812372"/>
                </a:cubicBezTo>
                <a:cubicBezTo>
                  <a:pt x="6638579" y="1872475"/>
                  <a:pt x="6619231" y="1825476"/>
                  <a:pt x="6612547" y="1876437"/>
                </a:cubicBezTo>
                <a:cubicBezTo>
                  <a:pt x="6600695" y="1913834"/>
                  <a:pt x="6591061" y="1923231"/>
                  <a:pt x="6571760" y="1953331"/>
                </a:cubicBezTo>
                <a:cubicBezTo>
                  <a:pt x="6561039" y="1989021"/>
                  <a:pt x="6544090" y="2087896"/>
                  <a:pt x="6520213" y="2096455"/>
                </a:cubicBezTo>
                <a:lnTo>
                  <a:pt x="6492461" y="2188148"/>
                </a:lnTo>
                <a:cubicBezTo>
                  <a:pt x="6504372" y="2211333"/>
                  <a:pt x="6489131" y="2253220"/>
                  <a:pt x="6471854" y="2259117"/>
                </a:cubicBezTo>
                <a:cubicBezTo>
                  <a:pt x="6466151" y="2287829"/>
                  <a:pt x="6440452" y="2301346"/>
                  <a:pt x="6439832" y="2328334"/>
                </a:cubicBezTo>
                <a:cubicBezTo>
                  <a:pt x="6431013" y="2351201"/>
                  <a:pt x="6444250" y="2396409"/>
                  <a:pt x="6425162" y="2408211"/>
                </a:cubicBezTo>
                <a:lnTo>
                  <a:pt x="6417221" y="2427382"/>
                </a:lnTo>
                <a:lnTo>
                  <a:pt x="6425030" y="2464387"/>
                </a:lnTo>
                <a:lnTo>
                  <a:pt x="6406293" y="2472223"/>
                </a:lnTo>
                <a:cubicBezTo>
                  <a:pt x="6406862" y="2477277"/>
                  <a:pt x="6406486" y="2491723"/>
                  <a:pt x="6405400" y="2493547"/>
                </a:cubicBezTo>
                <a:lnTo>
                  <a:pt x="6374829" y="2532070"/>
                </a:lnTo>
                <a:cubicBezTo>
                  <a:pt x="6374597" y="2545374"/>
                  <a:pt x="6360976" y="2563797"/>
                  <a:pt x="6350864" y="2577422"/>
                </a:cubicBezTo>
                <a:cubicBezTo>
                  <a:pt x="6327056" y="2632768"/>
                  <a:pt x="6341262" y="2616275"/>
                  <a:pt x="6329174" y="2663854"/>
                </a:cubicBezTo>
                <a:cubicBezTo>
                  <a:pt x="6326303" y="2703642"/>
                  <a:pt x="6332854" y="2709643"/>
                  <a:pt x="6315095" y="2741507"/>
                </a:cubicBezTo>
                <a:cubicBezTo>
                  <a:pt x="6319921" y="2740191"/>
                  <a:pt x="6321925" y="2742004"/>
                  <a:pt x="6322463" y="2745641"/>
                </a:cubicBezTo>
                <a:cubicBezTo>
                  <a:pt x="6322245" y="2747982"/>
                  <a:pt x="6322027" y="2750323"/>
                  <a:pt x="6321808" y="2752663"/>
                </a:cubicBezTo>
                <a:lnTo>
                  <a:pt x="6314569" y="2756718"/>
                </a:lnTo>
                <a:cubicBezTo>
                  <a:pt x="6289324" y="2773686"/>
                  <a:pt x="6317551" y="2780051"/>
                  <a:pt x="6315211" y="2811618"/>
                </a:cubicBezTo>
                <a:cubicBezTo>
                  <a:pt x="6315620" y="2826627"/>
                  <a:pt x="6296047" y="2885298"/>
                  <a:pt x="6302211" y="2882314"/>
                </a:cubicBezTo>
                <a:lnTo>
                  <a:pt x="6286167" y="2949597"/>
                </a:lnTo>
                <a:cubicBezTo>
                  <a:pt x="6286401" y="2994618"/>
                  <a:pt x="6286615" y="2971464"/>
                  <a:pt x="6287037" y="3008578"/>
                </a:cubicBezTo>
                <a:cubicBezTo>
                  <a:pt x="6293795" y="3029535"/>
                  <a:pt x="6274405" y="3114154"/>
                  <a:pt x="6259150" y="3123139"/>
                </a:cubicBezTo>
                <a:cubicBezTo>
                  <a:pt x="6250085" y="3189063"/>
                  <a:pt x="6269067" y="3151280"/>
                  <a:pt x="6272249" y="3227854"/>
                </a:cubicBezTo>
                <a:cubicBezTo>
                  <a:pt x="6278775" y="3295842"/>
                  <a:pt x="6289216" y="3303765"/>
                  <a:pt x="6292288" y="3378383"/>
                </a:cubicBezTo>
                <a:cubicBezTo>
                  <a:pt x="6303894" y="3395995"/>
                  <a:pt x="6287498" y="3432581"/>
                  <a:pt x="6288328" y="3459618"/>
                </a:cubicBezTo>
                <a:cubicBezTo>
                  <a:pt x="6289158" y="3486653"/>
                  <a:pt x="6299937" y="3538735"/>
                  <a:pt x="6297272" y="3540603"/>
                </a:cubicBezTo>
                <a:cubicBezTo>
                  <a:pt x="6296849" y="3577379"/>
                  <a:pt x="6294184" y="3587943"/>
                  <a:pt x="6291001" y="3638374"/>
                </a:cubicBezTo>
                <a:cubicBezTo>
                  <a:pt x="6283026" y="3666794"/>
                  <a:pt x="6265833" y="3731744"/>
                  <a:pt x="6283592" y="3763609"/>
                </a:cubicBezTo>
                <a:cubicBezTo>
                  <a:pt x="6264286" y="3758340"/>
                  <a:pt x="6290177" y="3803150"/>
                  <a:pt x="6274068" y="3814506"/>
                </a:cubicBezTo>
                <a:cubicBezTo>
                  <a:pt x="6260645" y="3821643"/>
                  <a:pt x="6265372" y="3836902"/>
                  <a:pt x="6262850" y="3850454"/>
                </a:cubicBezTo>
                <a:cubicBezTo>
                  <a:pt x="6250418" y="3863479"/>
                  <a:pt x="6250660" y="3955243"/>
                  <a:pt x="6257357" y="3975474"/>
                </a:cubicBezTo>
                <a:cubicBezTo>
                  <a:pt x="6245091" y="4036737"/>
                  <a:pt x="6237535" y="4029237"/>
                  <a:pt x="6257889" y="4073155"/>
                </a:cubicBezTo>
                <a:cubicBezTo>
                  <a:pt x="6259272" y="4085906"/>
                  <a:pt x="6239882" y="4116397"/>
                  <a:pt x="6237441" y="4126638"/>
                </a:cubicBezTo>
                <a:lnTo>
                  <a:pt x="6245587" y="4172738"/>
                </a:lnTo>
                <a:lnTo>
                  <a:pt x="6235772" y="4176721"/>
                </a:lnTo>
                <a:lnTo>
                  <a:pt x="6233287" y="4195136"/>
                </a:lnTo>
                <a:lnTo>
                  <a:pt x="6234619" y="4280850"/>
                </a:lnTo>
                <a:cubicBezTo>
                  <a:pt x="6239453" y="4320763"/>
                  <a:pt x="6223309" y="4337596"/>
                  <a:pt x="6219318" y="4402526"/>
                </a:cubicBezTo>
                <a:cubicBezTo>
                  <a:pt x="6205466" y="4516209"/>
                  <a:pt x="6216183" y="4588729"/>
                  <a:pt x="6216810" y="4651172"/>
                </a:cubicBezTo>
                <a:cubicBezTo>
                  <a:pt x="6217673" y="4756959"/>
                  <a:pt x="6228654" y="4824005"/>
                  <a:pt x="6225945" y="4916779"/>
                </a:cubicBezTo>
                <a:cubicBezTo>
                  <a:pt x="6217032" y="4993010"/>
                  <a:pt x="6264271" y="4984591"/>
                  <a:pt x="6230174" y="5051379"/>
                </a:cubicBezTo>
                <a:cubicBezTo>
                  <a:pt x="6235713" y="5056951"/>
                  <a:pt x="6239420" y="5163714"/>
                  <a:pt x="6242600" y="5170879"/>
                </a:cubicBezTo>
                <a:lnTo>
                  <a:pt x="6235996" y="5216428"/>
                </a:lnTo>
                <a:lnTo>
                  <a:pt x="6214638" y="5285298"/>
                </a:lnTo>
                <a:cubicBezTo>
                  <a:pt x="6211392" y="5297492"/>
                  <a:pt x="6225576" y="5312063"/>
                  <a:pt x="6228432" y="5317696"/>
                </a:cubicBezTo>
                <a:lnTo>
                  <a:pt x="6246496" y="5398787"/>
                </a:lnTo>
                <a:lnTo>
                  <a:pt x="6244793" y="5399530"/>
                </a:lnTo>
                <a:lnTo>
                  <a:pt x="6241695" y="5406948"/>
                </a:lnTo>
                <a:lnTo>
                  <a:pt x="6267461" y="5499413"/>
                </a:lnTo>
                <a:cubicBezTo>
                  <a:pt x="6285387" y="5533848"/>
                  <a:pt x="6284888" y="5550029"/>
                  <a:pt x="6295987" y="5582659"/>
                </a:cubicBezTo>
                <a:cubicBezTo>
                  <a:pt x="6311253" y="5681724"/>
                  <a:pt x="6295439" y="5695558"/>
                  <a:pt x="6364803" y="5784263"/>
                </a:cubicBezTo>
                <a:cubicBezTo>
                  <a:pt x="6379348" y="5818651"/>
                  <a:pt x="6412475" y="5906802"/>
                  <a:pt x="6423050" y="5922637"/>
                </a:cubicBezTo>
                <a:cubicBezTo>
                  <a:pt x="6445210" y="5973612"/>
                  <a:pt x="6468179" y="6023873"/>
                  <a:pt x="6497767" y="6090108"/>
                </a:cubicBezTo>
                <a:cubicBezTo>
                  <a:pt x="6571895" y="6150548"/>
                  <a:pt x="6572491" y="6236583"/>
                  <a:pt x="6606710" y="6281543"/>
                </a:cubicBezTo>
                <a:cubicBezTo>
                  <a:pt x="6633675" y="6335892"/>
                  <a:pt x="6654357" y="6388782"/>
                  <a:pt x="6667540" y="6443715"/>
                </a:cubicBezTo>
                <a:cubicBezTo>
                  <a:pt x="6685192" y="6466826"/>
                  <a:pt x="6650500" y="6508701"/>
                  <a:pt x="6659722" y="6550105"/>
                </a:cubicBezTo>
                <a:cubicBezTo>
                  <a:pt x="6665926" y="6645044"/>
                  <a:pt x="6669126" y="6627536"/>
                  <a:pt x="6671805" y="6687397"/>
                </a:cubicBezTo>
                <a:cubicBezTo>
                  <a:pt x="6682671" y="6733683"/>
                  <a:pt x="6665210" y="6772117"/>
                  <a:pt x="6669658" y="6806602"/>
                </a:cubicBezTo>
                <a:cubicBezTo>
                  <a:pt x="6661174" y="6812658"/>
                  <a:pt x="6667097" y="6831470"/>
                  <a:pt x="6675783" y="6850325"/>
                </a:cubicBezTo>
                <a:lnTo>
                  <a:pt x="6679704" y="6858000"/>
                </a:lnTo>
                <a:lnTo>
                  <a:pt x="4532241" y="6858000"/>
                </a:lnTo>
                <a:lnTo>
                  <a:pt x="1208596" y="6858000"/>
                </a:lnTo>
                <a:lnTo>
                  <a:pt x="0" y="6858000"/>
                </a:lnTo>
                <a:close/>
              </a:path>
            </a:pathLst>
          </a:custGeom>
          <a:noFill/>
          <a:extLst>
            <a:ext uri="{909E8E84-426E-40DD-AFC4-6F175D3DCCD1}">
              <a14:hiddenFill xmlns:a14="http://schemas.microsoft.com/office/drawing/2010/main">
                <a:solidFill>
                  <a:srgbClr val="FFFFFF"/>
                </a:solidFill>
              </a14:hiddenFill>
            </a:ext>
          </a:extLst>
        </p:spPr>
      </p:pic>
      <p:sp>
        <p:nvSpPr>
          <p:cNvPr id="3" name="Content Placeholder 2">
            <a:extLst>
              <a:ext uri="{FF2B5EF4-FFF2-40B4-BE49-F238E27FC236}">
                <a16:creationId xmlns:a16="http://schemas.microsoft.com/office/drawing/2014/main" id="{6A66E623-472C-E84A-A86F-466DFED543C8}"/>
              </a:ext>
            </a:extLst>
          </p:cNvPr>
          <p:cNvSpPr>
            <a:spLocks noGrp="1"/>
          </p:cNvSpPr>
          <p:nvPr>
            <p:ph idx="1"/>
          </p:nvPr>
        </p:nvSpPr>
        <p:spPr>
          <a:xfrm>
            <a:off x="7227701" y="1616765"/>
            <a:ext cx="4540231" cy="3737113"/>
          </a:xfrm>
        </p:spPr>
        <p:txBody>
          <a:bodyPr>
            <a:normAutofit/>
          </a:bodyPr>
          <a:lstStyle/>
          <a:p>
            <a:pPr marL="0" indent="0" algn="ctr">
              <a:lnSpc>
                <a:spcPct val="100000"/>
              </a:lnSpc>
              <a:buNone/>
            </a:pPr>
            <a:r>
              <a:rPr lang="en-US" b="1" dirty="0">
                <a:solidFill>
                  <a:schemeClr val="accent6">
                    <a:lumMod val="75000"/>
                  </a:schemeClr>
                </a:solidFill>
              </a:rPr>
              <a:t>Luke 11:13  </a:t>
            </a:r>
          </a:p>
          <a:p>
            <a:pPr marL="0" indent="0" algn="ctr">
              <a:lnSpc>
                <a:spcPct val="100000"/>
              </a:lnSpc>
              <a:buNone/>
            </a:pPr>
            <a:r>
              <a:rPr lang="en-US" dirty="0"/>
              <a:t>“If you then, being evil, know how to give good gifts unto your children: how much more shall your heavenly Father give the Holy Spirit to them that ask him?”</a:t>
            </a:r>
          </a:p>
          <a:p>
            <a:pPr marL="0" indent="0" algn="ctr">
              <a:lnSpc>
                <a:spcPct val="100000"/>
              </a:lnSpc>
              <a:buNone/>
            </a:pPr>
            <a:endParaRPr lang="en-US" dirty="0"/>
          </a:p>
        </p:txBody>
      </p:sp>
    </p:spTree>
    <p:extLst>
      <p:ext uri="{BB962C8B-B14F-4D97-AF65-F5344CB8AC3E}">
        <p14:creationId xmlns:p14="http://schemas.microsoft.com/office/powerpoint/2010/main" val="117187138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TotalTime>
  <Words>1907</Words>
  <Application>Microsoft Macintosh PowerPoint</Application>
  <PresentationFormat>Widescreen</PresentationFormat>
  <Paragraphs>81</Paragraphs>
  <Slides>15</Slides>
  <Notes>14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Avenir Next</vt:lpstr>
      <vt:lpstr>Calibri</vt:lpstr>
      <vt:lpstr>Calibri Light</vt:lpstr>
      <vt:lpstr>Office Theme</vt:lpstr>
      <vt:lpstr> HOW CAN WE DEVELOP THE FEAR OF GOD </vt:lpstr>
      <vt:lpstr>PowerPoint Presentation</vt:lpstr>
      <vt:lpstr>1. Seek God daily through the reading of Scriptures  and the Spirit of Prophecy writings.  </vt:lpstr>
      <vt:lpstr>PowerPoint Presentation</vt:lpstr>
      <vt:lpstr>PowerPoint Presentation</vt:lpstr>
      <vt:lpstr> 2. Earnest Prayer for the indwelling  of the Holy Spirit </vt:lpstr>
      <vt:lpstr>PowerPoint Presentation</vt:lpstr>
      <vt:lpstr>PowerPoint Presentation</vt:lpstr>
      <vt:lpstr>PowerPoint Presentation</vt:lpstr>
      <vt:lpstr>3. Close the door of the heart against evil </vt:lpstr>
      <vt:lpstr>PowerPoint Presentation</vt:lpstr>
      <vt:lpstr>4. Be a Witness  </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HOW CAN WE DEVELOP THE FEAR OF GOD </dc:title>
  <dc:creator>Raquel Arrais</dc:creator>
  <cp:lastModifiedBy>Raquel Arrais</cp:lastModifiedBy>
  <cp:revision>2</cp:revision>
  <dcterms:created xsi:type="dcterms:W3CDTF">2022-02-15T05:57:05Z</dcterms:created>
  <dcterms:modified xsi:type="dcterms:W3CDTF">2022-02-15T06:45:32Z</dcterms:modified>
</cp:coreProperties>
</file>