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00B7"/>
    <a:srgbClr val="F579B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76871"/>
  </p:normalViewPr>
  <p:slideViewPr>
    <p:cSldViewPr snapToGrid="0" snapToObjects="1">
      <p:cViewPr varScale="1">
        <p:scale>
          <a:sx n="61" d="100"/>
          <a:sy n="61" d="100"/>
        </p:scale>
        <p:origin x="103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C5FF72-985E-D645-820D-F4C7D551726B}" type="datetimeFigureOut">
              <a:rPr lang="en-US" smtClean="0"/>
              <a:t>2/22/2022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90884C-D546-344D-A1E5-0E40D5882EA1}" type="slidenum">
              <a:rPr lang="en-US" smtClean="0"/>
              <a:t>‹#›</a:t>
            </a:fld>
            <a:endParaRPr lang="en-US"/>
          </a:p>
        </p:txBody>
      </p:sp>
    </p:spTree>
    <p:extLst>
      <p:ext uri="{BB962C8B-B14F-4D97-AF65-F5344CB8AC3E}">
        <p14:creationId xmlns:p14="http://schemas.microsoft.com/office/powerpoint/2010/main" val="3460477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Ahora que estamos familiarizados con lo que significa temer a Dios y los beneficios que se derivan del temor a Dios, nos queda estudiar la forma como podemos desarrollar el temor a Dios de manera que podamos también experimentar esos beneficios. En forma individual, como mujer de valor y, colectivamente, como un grupo de mujeres en nuestra iglesia y en nuestra comunidad, necesitamos desarrollar el sentido del temor a Dios y nuestra vida debe ser un ejemplo de lo que es temer a Dios. Necesitamos además dar testimonio acerca de las bendiciones que son el resultado de temer a Dios, de manera que otros puedan llegar a conocer a nuestro Dios y deseen temerlo ellos también. Después de todo, somos la sal de la tierra y la luz del mundo, según Mateo 5:13, 14. Nuestro Señor nos ha llamado también a ser sus testigos ante el mundo (Hechos  1:8)</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following simple steps can help us to develop the fear of God:</a:t>
            </a:r>
          </a:p>
          <a:p>
            <a:endParaRPr lang="en-US" dirty="0"/>
          </a:p>
        </p:txBody>
      </p:sp>
      <p:sp>
        <p:nvSpPr>
          <p:cNvPr id="4" name="Slide Number Placeholder 3"/>
          <p:cNvSpPr>
            <a:spLocks noGrp="1"/>
          </p:cNvSpPr>
          <p:nvPr>
            <p:ph type="sldNum" sz="quarter" idx="5"/>
          </p:nvPr>
        </p:nvSpPr>
        <p:spPr/>
        <p:txBody>
          <a:bodyPr/>
          <a:lstStyle/>
          <a:p>
            <a:fld id="{7190884C-D546-344D-A1E5-0E40D5882EA1}" type="slidenum">
              <a:rPr lang="en-US" smtClean="0"/>
              <a:t>2</a:t>
            </a:fld>
            <a:endParaRPr lang="en-US"/>
          </a:p>
        </p:txBody>
      </p:sp>
    </p:spTree>
    <p:extLst>
      <p:ext uri="{BB962C8B-B14F-4D97-AF65-F5344CB8AC3E}">
        <p14:creationId xmlns:p14="http://schemas.microsoft.com/office/powerpoint/2010/main" val="5119802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s-MX" sz="1000" dirty="0">
                <a:effectLst/>
                <a:latin typeface="Avenir Next LT Pro" panose="020B0504020202020204" pitchFamily="34" charset="0"/>
                <a:ea typeface="Times New Roman" panose="02020603050405020304" pitchFamily="18" charset="0"/>
                <a:cs typeface="Times New Roman" panose="02020603050405020304" pitchFamily="18" charset="0"/>
              </a:rPr>
              <a:t>Al estudiar la Biblia cada día, además de los escritos del Espíritu de Profecía y al dedicar tiempo a la oración ferviente porque el Espíritu Santo more en nosotros, necesitamos cerrar conscientemente la puerta de nuestro corazón a todo pecado. Esto simplemente significa colaborar con el Espíritu Santo para alejarnos de cualquier cosa que alimente nuestra naturaleza humana que está en contra de los santos principios de Dios. La Biblia nos amonesta a guardar nuestro corazón de todo pecado. </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s-MX" sz="1000" dirty="0">
              <a:effectLst/>
              <a:latin typeface="Avenir Next LT Pro" panose="020B05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000" dirty="0">
                <a:effectLst/>
                <a:latin typeface="Avenir Next LT Pro" panose="020B0504020202020204" pitchFamily="34" charset="0"/>
                <a:ea typeface="Times New Roman" panose="02020603050405020304" pitchFamily="18" charset="0"/>
                <a:cs typeface="Times New Roman" panose="02020603050405020304" pitchFamily="18" charset="0"/>
              </a:rPr>
              <a:t> Proverbios 4:23 </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000" dirty="0">
                <a:effectLst/>
                <a:latin typeface="Avenir Next LT Pro" panose="020B0504020202020204" pitchFamily="34" charset="0"/>
                <a:ea typeface="Times New Roman" panose="02020603050405020304" pitchFamily="18" charset="0"/>
                <a:cs typeface="Times New Roman" panose="02020603050405020304" pitchFamily="18" charset="0"/>
              </a:rPr>
              <a:t>“Por sobre todas las cosas cuida tu corazón, porque de él mana la vida”.</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000" dirty="0">
                <a:effectLst/>
                <a:latin typeface="Avenir Next LT Pro" panose="020B050402020202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s-MX" sz="1000" dirty="0">
                <a:effectLst/>
                <a:latin typeface="Avenir Next LT Pro" panose="020B0504020202020204" pitchFamily="34" charset="0"/>
                <a:ea typeface="Times New Roman" panose="02020603050405020304" pitchFamily="18" charset="0"/>
                <a:cs typeface="Times New Roman" panose="02020603050405020304" pitchFamily="18" charset="0"/>
              </a:rPr>
              <a:t>Proverbios 22:5  </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000" dirty="0">
                <a:effectLst/>
                <a:latin typeface="Avenir Next LT Pro" panose="020B0504020202020204" pitchFamily="34" charset="0"/>
                <a:ea typeface="Times New Roman" panose="02020603050405020304" pitchFamily="18" charset="0"/>
                <a:cs typeface="Times New Roman" panose="02020603050405020304" pitchFamily="18" charset="0"/>
              </a:rPr>
              <a:t>“Espinas </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y trampas hay en la senda de los impíos, pero el que cuida su vida se aleja de ellas”.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Debemos hacer un lado todos los libros, todos los contactos con los medios sociales y amistades que alejan el temor de Dios de nuestro corazón. Debemos tomar la firme decisión de solamente permitirnos que entre en nuestra mente aquello que puede ayudarnos a conocer más acerca del carácter de Dios y de su amor a través de nuestro</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Señor Jesucristo. Al hacer esto, estaremos alimentando nuestra naturaleza espiritual y nos será posible crecer en el temor de Dios.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190884C-D546-344D-A1E5-0E40D5882EA1}" type="slidenum">
              <a:rPr lang="en-US" smtClean="0"/>
              <a:t>11</a:t>
            </a:fld>
            <a:endParaRPr lang="en-US"/>
          </a:p>
        </p:txBody>
      </p:sp>
    </p:spTree>
    <p:extLst>
      <p:ext uri="{BB962C8B-B14F-4D97-AF65-F5344CB8AC3E}">
        <p14:creationId xmlns:p14="http://schemas.microsoft.com/office/powerpoint/2010/main" val="1486036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4. Ser </a:t>
            </a:r>
            <a:r>
              <a:rPr lang="en-US" sz="1200" b="1" kern="1200" dirty="0" err="1">
                <a:solidFill>
                  <a:schemeClr val="tx1"/>
                </a:solidFill>
                <a:effectLst/>
                <a:latin typeface="+mn-lt"/>
                <a:ea typeface="+mn-ea"/>
                <a:cs typeface="+mn-cs"/>
              </a:rPr>
              <a:t>testigos</a:t>
            </a:r>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7190884C-D546-344D-A1E5-0E40D5882EA1}" type="slidenum">
              <a:rPr lang="en-US" smtClean="0"/>
              <a:t>12</a:t>
            </a:fld>
            <a:endParaRPr lang="en-US"/>
          </a:p>
        </p:txBody>
      </p:sp>
    </p:spTree>
    <p:extLst>
      <p:ext uri="{BB962C8B-B14F-4D97-AF65-F5344CB8AC3E}">
        <p14:creationId xmlns:p14="http://schemas.microsoft.com/office/powerpoint/2010/main" val="20555020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El temor de Dios obliga a todos los seres humanos a amar a los demás de la manera que Cristo nos ama. Este amor se manifiesta a través de nuestra labor abnegada en favor del bien de los demás. Nuestras acciones son los únicos testigos de la presencia en nosotros del Espíritu Santo. El fruto del Espíritu Santo en nosotros, según se explica en Gálatas 5:22, hace evidente ante los demás que realmente tememos a Dios.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Es muy importante desarrollar una vida de testificación ante los demás que manifieste el amor de Dios que ha creado en nosotros el temor a Dios y la esperanza de vida eterna.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190884C-D546-344D-A1E5-0E40D5882EA1}" type="slidenum">
              <a:rPr lang="en-US" smtClean="0"/>
              <a:t>13</a:t>
            </a:fld>
            <a:endParaRPr lang="en-US"/>
          </a:p>
        </p:txBody>
      </p:sp>
    </p:spTree>
    <p:extLst>
      <p:ext uri="{BB962C8B-B14F-4D97-AF65-F5344CB8AC3E}">
        <p14:creationId xmlns:p14="http://schemas.microsoft.com/office/powerpoint/2010/main" val="397307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s-MX" sz="1800" b="1" i="1" dirty="0">
                <a:effectLst/>
                <a:latin typeface="Avenir Next LT Pro" panose="020B0504020202020204" pitchFamily="34" charset="0"/>
                <a:ea typeface="Times New Roman" panose="02020603050405020304" pitchFamily="18" charset="0"/>
                <a:cs typeface="Times New Roman" panose="02020603050405020304" pitchFamily="18" charset="0"/>
              </a:rPr>
              <a:t>Ejercicio 3</a:t>
            </a:r>
            <a:endParaRPr lang="en-US" sz="1800" i="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i="1" dirty="0">
                <a:effectLst/>
                <a:latin typeface="Avenir Next LT Pro" panose="020B0504020202020204" pitchFamily="34" charset="0"/>
                <a:ea typeface="Times New Roman" panose="02020603050405020304" pitchFamily="18" charset="0"/>
                <a:cs typeface="Times New Roman" panose="02020603050405020304" pitchFamily="18" charset="0"/>
              </a:rPr>
              <a:t>Tomar tiempo individualmente para meditar en la forma como se puede desarrollar personalmente el temor a Dios y orar entonces porque Dios nos ayude a practicar los anteriores cuatro pasos aprendidos. Pedir especialmente por el bautismo del Espíritu Santo. </a:t>
            </a:r>
            <a:endParaRPr lang="en-US" sz="1800" i="1"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190884C-D546-344D-A1E5-0E40D5882EA1}" type="slidenum">
              <a:rPr lang="en-US" smtClean="0"/>
              <a:t>14</a:t>
            </a:fld>
            <a:endParaRPr lang="en-US"/>
          </a:p>
        </p:txBody>
      </p:sp>
    </p:spTree>
    <p:extLst>
      <p:ext uri="{BB962C8B-B14F-4D97-AF65-F5344CB8AC3E}">
        <p14:creationId xmlns:p14="http://schemas.microsoft.com/office/powerpoint/2010/main" val="42119820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s-MX" sz="1800" b="1" i="1" dirty="0">
                <a:effectLst/>
                <a:latin typeface="Avenir Next LT Pro" panose="020B0504020202020204" pitchFamily="34" charset="0"/>
                <a:ea typeface="Times New Roman" panose="02020603050405020304" pitchFamily="18" charset="0"/>
                <a:cs typeface="Times New Roman" panose="02020603050405020304" pitchFamily="18" charset="0"/>
              </a:rPr>
              <a:t>Ejercicio 4</a:t>
            </a:r>
            <a:endParaRPr lang="en-US" sz="1800" i="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i="1" dirty="0">
                <a:effectLst/>
                <a:latin typeface="Avenir Next LT Pro" panose="020B0504020202020204" pitchFamily="34" charset="0"/>
                <a:ea typeface="Times New Roman" panose="02020603050405020304" pitchFamily="18" charset="0"/>
                <a:cs typeface="Times New Roman" panose="02020603050405020304" pitchFamily="18" charset="0"/>
              </a:rPr>
              <a:t>Después de la oración individual, debe anotarse el nombre de cada persona del grupo o iglesia, en una hoja de papel separada. Deben doblarse las hojas y colocarse en una canasta. Pedir luego a cada participante que tome una de las hojas dobladas que contienen un nombre escrito en su interior. Cada mujer participante orará por la persona a la cual pertenece el nombre escrito en la hoja de papel, por un periodo de por lo menos un mes, respecto a las lecciones aprendidas en este seminario.  </a:t>
            </a:r>
            <a:endParaRPr lang="en-US" sz="1800" i="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Mi oración es que Dios nos bendiga al desarrollar en todos nosotros el temor de Dios. Amén.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190884C-D546-344D-A1E5-0E40D5882EA1}" type="slidenum">
              <a:rPr lang="en-US" smtClean="0"/>
              <a:t>15</a:t>
            </a:fld>
            <a:endParaRPr lang="en-US"/>
          </a:p>
        </p:txBody>
      </p:sp>
    </p:spTree>
    <p:extLst>
      <p:ext uri="{BB962C8B-B14F-4D97-AF65-F5344CB8AC3E}">
        <p14:creationId xmlns:p14="http://schemas.microsoft.com/office/powerpoint/2010/main" val="464480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lumMod val="85000"/>
                    <a:lumOff val="15000"/>
                  </a:schemeClr>
                </a:solidFill>
              </a:rPr>
              <a:t>1. </a:t>
            </a:r>
            <a:r>
              <a:rPr lang="es-MX" sz="1800" b="1" dirty="0">
                <a:effectLst/>
                <a:latin typeface="Avenir Next LT Pro" panose="020B0504020202020204" pitchFamily="34" charset="0"/>
                <a:ea typeface="Calibri" panose="020F0502020204030204" pitchFamily="34" charset="0"/>
                <a:cs typeface="Times New Roman" panose="02020603050405020304" pitchFamily="18" charset="0"/>
              </a:rPr>
              <a:t>Buscar al Señor diariamente a través de la lectura de las Escrituras y los escritos del Espíritu de Profecía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7190884C-D546-344D-A1E5-0E40D5882EA1}" type="slidenum">
              <a:rPr lang="en-US" smtClean="0"/>
              <a:t>3</a:t>
            </a:fld>
            <a:endParaRPr lang="en-US"/>
          </a:p>
        </p:txBody>
      </p:sp>
    </p:spTree>
    <p:extLst>
      <p:ext uri="{BB962C8B-B14F-4D97-AF65-F5344CB8AC3E}">
        <p14:creationId xmlns:p14="http://schemas.microsoft.com/office/powerpoint/2010/main" val="1579363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Conocer a Dios significa amarlo y temerlo o reverenciarlo. Jesús vino a revelarnos el carácter de Dios y la única forma segura de aprender acerca de su carácter es contemplando a Dios en las Escrituras, a través de la vida de nuestro Señor Jesucristo, a quien envió el Padre. La Biblia es la verdadera revelación de Dios. Debemos dedicar diariamente el tiempo suficiente para escudriñar las páginas de la Biblia en busca de la revelación de Dios y su carácter.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El salmista escribe en Salmos 119:11: “En mi corazón atesoro tus dichos</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para no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pecar</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contra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ti</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Al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atesorar</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la Palabra de Dios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en</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nuestro</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corazón</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llenamos</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nuestra</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mente</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con los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principios</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del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carácter</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de Dios  y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esto</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gradualmente</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purifica</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el</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templo</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de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nuestra</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alma de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toda</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inmundicia</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Los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principios</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erróneos</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serán</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remplazados</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con los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eternos</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principios</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de Dios y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el</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temor</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de Dios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tomará</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gradualmente</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el</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lugar</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de los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hábitos</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pecaminosos</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200" kern="1200" dirty="0">
                <a:solidFill>
                  <a:schemeClr val="tx1"/>
                </a:solidFill>
                <a:effectLst/>
                <a:latin typeface="+mn-lt"/>
                <a:ea typeface="+mn-ea"/>
                <a:cs typeface="+mn-cs"/>
              </a:rPr>
              <a:t>God will gradually take the place of our sinful habits.</a:t>
            </a:r>
          </a:p>
          <a:p>
            <a:endParaRPr lang="en-US" dirty="0"/>
          </a:p>
        </p:txBody>
      </p:sp>
      <p:sp>
        <p:nvSpPr>
          <p:cNvPr id="4" name="Slide Number Placeholder 3"/>
          <p:cNvSpPr>
            <a:spLocks noGrp="1"/>
          </p:cNvSpPr>
          <p:nvPr>
            <p:ph type="sldNum" sz="quarter" idx="5"/>
          </p:nvPr>
        </p:nvSpPr>
        <p:spPr/>
        <p:txBody>
          <a:bodyPr/>
          <a:lstStyle/>
          <a:p>
            <a:fld id="{7190884C-D546-344D-A1E5-0E40D5882EA1}" type="slidenum">
              <a:rPr lang="en-US" smtClean="0"/>
              <a:t>4</a:t>
            </a:fld>
            <a:endParaRPr lang="en-US"/>
          </a:p>
        </p:txBody>
      </p:sp>
    </p:spTree>
    <p:extLst>
      <p:ext uri="{BB962C8B-B14F-4D97-AF65-F5344CB8AC3E}">
        <p14:creationId xmlns:p14="http://schemas.microsoft.com/office/powerpoint/2010/main" val="27461689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De la misma manera, a los adventistas se nos ha dado un tesoro en los escritos del Espíritu de Profecía para ayudarnos a entender las verdades ocultas de la Biblia. La lectura de esos escritos incrementará grandemente nuestro deseo de leer la Biblia y de entender el temor de Dios que nos traerá inmensas bendiciones.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190884C-D546-344D-A1E5-0E40D5882EA1}" type="slidenum">
              <a:rPr lang="en-US" smtClean="0"/>
              <a:t>5</a:t>
            </a:fld>
            <a:endParaRPr lang="en-US"/>
          </a:p>
        </p:txBody>
      </p:sp>
    </p:spTree>
    <p:extLst>
      <p:ext uri="{BB962C8B-B14F-4D97-AF65-F5344CB8AC3E}">
        <p14:creationId xmlns:p14="http://schemas.microsoft.com/office/powerpoint/2010/main" val="36452019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2. </a:t>
            </a:r>
            <a:r>
              <a:rPr lang="es-MX" sz="1800" b="1" dirty="0">
                <a:effectLst/>
                <a:latin typeface="Avenir Next LT Pro" panose="020B0504020202020204" pitchFamily="34" charset="0"/>
                <a:ea typeface="Times New Roman" panose="02020603050405020304" pitchFamily="18" charset="0"/>
                <a:cs typeface="Times New Roman" panose="02020603050405020304" pitchFamily="18" charset="0"/>
              </a:rPr>
              <a:t>Orar fervientemente por la presencia del Espíritu Santo en nuestra vida</a:t>
            </a:r>
            <a:endParaRPr lang="en-US" dirty="0"/>
          </a:p>
        </p:txBody>
      </p:sp>
      <p:sp>
        <p:nvSpPr>
          <p:cNvPr id="4" name="Slide Number Placeholder 3"/>
          <p:cNvSpPr>
            <a:spLocks noGrp="1"/>
          </p:cNvSpPr>
          <p:nvPr>
            <p:ph type="sldNum" sz="quarter" idx="5"/>
          </p:nvPr>
        </p:nvSpPr>
        <p:spPr/>
        <p:txBody>
          <a:bodyPr/>
          <a:lstStyle/>
          <a:p>
            <a:fld id="{7190884C-D546-344D-A1E5-0E40D5882EA1}" type="slidenum">
              <a:rPr lang="en-US" smtClean="0"/>
              <a:t>6</a:t>
            </a:fld>
            <a:endParaRPr lang="en-US"/>
          </a:p>
        </p:txBody>
      </p:sp>
    </p:spTree>
    <p:extLst>
      <p:ext uri="{BB962C8B-B14F-4D97-AF65-F5344CB8AC3E}">
        <p14:creationId xmlns:p14="http://schemas.microsoft.com/office/powerpoint/2010/main" val="13284022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Es solamente a través del poder del Espíritu Santo que podemos desarrollar en nuestra vida el temor de Dios. No es suficiente con leer la Biblia y los escritos del Espíritu de profecía; necesitamos también la ayuda del Espíritu Santo.  Nuestra naturaleza humana ha sido debilitada y vencida por el pecado; por lo tanto, no poseemos naturalmente el temor de Dios, ni tampoco podemos llegar a poseerlo por nuestra propia fuerza. La realidad de nuestra naturaleza humana y la única solución a esta realidad se explica claramente en Romanos 8:7-9:</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800" dirty="0">
                <a:effectLst/>
                <a:latin typeface="Avenir Next LT Pro" panose="020B0504020202020204" pitchFamily="34" charset="0"/>
                <a:ea typeface="Times New Roman" panose="02020603050405020304" pitchFamily="18" charset="0"/>
              </a:rPr>
              <a:t>“La mentalidad pecaminosa es enemiga de Dios, pues no se somete a la ley de Dios, ni es capaz de hacerlo. Los que viven según la naturaleza pecaminosa no pueden agradar a Dios. </a:t>
            </a:r>
            <a:r>
              <a:rPr lang="es-MX" sz="1800" baseline="30000" dirty="0">
                <a:effectLst/>
                <a:latin typeface="Avenir Next LT Pro" panose="020B0504020202020204" pitchFamily="34" charset="0"/>
                <a:ea typeface="Times New Roman" panose="02020603050405020304" pitchFamily="18" charset="0"/>
              </a:rPr>
              <a:t> </a:t>
            </a:r>
            <a:r>
              <a:rPr lang="es-MX" sz="1800" dirty="0">
                <a:effectLst/>
                <a:latin typeface="Avenir Next LT Pro" panose="020B0504020202020204" pitchFamily="34" charset="0"/>
                <a:ea typeface="Times New Roman" panose="02020603050405020304" pitchFamily="18" charset="0"/>
              </a:rPr>
              <a:t>Sin embargo, ustedes no viven según la naturaleza pecaminosa, sino según el Espíritu, si es que el Espíritu de Dios vive en ustedes. Y, si alguno no tiene el Espíritu de Cristo, no es de Cristo</a:t>
            </a:r>
            <a:r>
              <a:rPr lang="en-US" sz="1800" dirty="0">
                <a:effectLst/>
                <a:latin typeface="Times New Roman" panose="02020603050405020304" pitchFamily="18" charset="0"/>
                <a:ea typeface="Times New Roman" panose="02020603050405020304" pitchFamily="18" charset="0"/>
              </a:rPr>
              <a:t>”. </a:t>
            </a:r>
            <a:endParaRPr lang="en-US" dirty="0"/>
          </a:p>
        </p:txBody>
      </p:sp>
      <p:sp>
        <p:nvSpPr>
          <p:cNvPr id="4" name="Slide Number Placeholder 3"/>
          <p:cNvSpPr>
            <a:spLocks noGrp="1"/>
          </p:cNvSpPr>
          <p:nvPr>
            <p:ph type="sldNum" sz="quarter" idx="5"/>
          </p:nvPr>
        </p:nvSpPr>
        <p:spPr/>
        <p:txBody>
          <a:bodyPr/>
          <a:lstStyle/>
          <a:p>
            <a:fld id="{7190884C-D546-344D-A1E5-0E40D5882EA1}" type="slidenum">
              <a:rPr lang="en-US" smtClean="0"/>
              <a:t>7</a:t>
            </a:fld>
            <a:endParaRPr lang="en-US"/>
          </a:p>
        </p:txBody>
      </p:sp>
    </p:spTree>
    <p:extLst>
      <p:ext uri="{BB962C8B-B14F-4D97-AF65-F5344CB8AC3E}">
        <p14:creationId xmlns:p14="http://schemas.microsoft.com/office/powerpoint/2010/main" val="24199651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En nuestra naturaleza humana caída, nuestra mente carnal está en enemistad en contra de Dios. No ama la ley de Dios ni es capaz de desarrollar el temor a Dios, No puede agradar a Dios. Nuestra naturaleza ama las cosas pecaminosas y las acciones carnales. Pero alabado sea Dios por el Espíritu Santo que mora en nosotros y produce el amor y el temor de Dios en nosotros.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Por lo tanto, es importante pedir diariamente en oración que el Espíritu Santo more en nosotros y nos conceda el entendimiento en relación con el carácter de Dios. Dios está más dispuesto a darnos el Espíritu Santo para ayudarnos e inspirarnos, que lo que cualquier padre terrenal está dispuesto a dar regalos a sus hijos. Es nuestro privilegio hacer nuestras las promesas de Dios de darnos su Santo Espíritu.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sz="1200" kern="1200" dirty="0">
              <a:solidFill>
                <a:schemeClr val="tx1"/>
              </a:solidFill>
              <a:effectLst/>
              <a:latin typeface="+mn-lt"/>
              <a:ea typeface="+mn-ea"/>
              <a:cs typeface="+mn-cs"/>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Juan 14:16-18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“Y yo le pediré al Padre, y él les dará otro Consolador para que los acompañe siempre: el Espíritu de verdad, a quien el mundo no puede aceptar porque no lo ve ni lo conoce. Pero ustedes sí lo conocen, porque vive con ustedes y estará en ustedes. No los voy a dejar huérfanos; volveré a ustedes</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7190884C-D546-344D-A1E5-0E40D5882EA1}" type="slidenum">
              <a:rPr lang="en-US" smtClean="0"/>
              <a:t>8</a:t>
            </a:fld>
            <a:endParaRPr lang="en-US"/>
          </a:p>
        </p:txBody>
      </p:sp>
    </p:spTree>
    <p:extLst>
      <p:ext uri="{BB962C8B-B14F-4D97-AF65-F5344CB8AC3E}">
        <p14:creationId xmlns:p14="http://schemas.microsoft.com/office/powerpoint/2010/main" val="4718773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Lucas 11:13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“Pues, si ustedes, aun siendo malos, saben dar cosas buenas a sus hijos, ¡cuánto más el Padre celestial dará el Espíritu Santo a quienes se lo pidan!</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Ezequiel 36:27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“Infundiré mi Espíritu en ustedes, y haré que sigan mis preceptos y obedezcan mis leyes”.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190884C-D546-344D-A1E5-0E40D5882EA1}" type="slidenum">
              <a:rPr lang="en-US" smtClean="0"/>
              <a:t>9</a:t>
            </a:fld>
            <a:endParaRPr lang="en-US"/>
          </a:p>
        </p:txBody>
      </p:sp>
    </p:spTree>
    <p:extLst>
      <p:ext uri="{BB962C8B-B14F-4D97-AF65-F5344CB8AC3E}">
        <p14:creationId xmlns:p14="http://schemas.microsoft.com/office/powerpoint/2010/main" val="20524825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3.</a:t>
            </a:r>
            <a:r>
              <a:rPr lang="es-MX" sz="1800" b="1" dirty="0">
                <a:effectLst/>
                <a:latin typeface="Avenir Next LT Pro" panose="020B0504020202020204" pitchFamily="34" charset="0"/>
                <a:ea typeface="Calibri" panose="020F0502020204030204" pitchFamily="34" charset="0"/>
                <a:cs typeface="Times New Roman" panose="02020603050405020304" pitchFamily="18" charset="0"/>
              </a:rPr>
              <a:t> Cerrar la puerta del corazón al pecado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b="1" dirty="0"/>
              <a:t> </a:t>
            </a:r>
            <a:endParaRPr lang="en-US" dirty="0"/>
          </a:p>
        </p:txBody>
      </p:sp>
      <p:sp>
        <p:nvSpPr>
          <p:cNvPr id="4" name="Slide Number Placeholder 3"/>
          <p:cNvSpPr>
            <a:spLocks noGrp="1"/>
          </p:cNvSpPr>
          <p:nvPr>
            <p:ph type="sldNum" sz="quarter" idx="5"/>
          </p:nvPr>
        </p:nvSpPr>
        <p:spPr/>
        <p:txBody>
          <a:bodyPr/>
          <a:lstStyle/>
          <a:p>
            <a:fld id="{7190884C-D546-344D-A1E5-0E40D5882EA1}" type="slidenum">
              <a:rPr lang="en-US" smtClean="0"/>
              <a:t>10</a:t>
            </a:fld>
            <a:endParaRPr lang="en-US"/>
          </a:p>
        </p:txBody>
      </p:sp>
    </p:spTree>
    <p:extLst>
      <p:ext uri="{BB962C8B-B14F-4D97-AF65-F5344CB8AC3E}">
        <p14:creationId xmlns:p14="http://schemas.microsoft.com/office/powerpoint/2010/main" val="3550371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4CDDC-3444-4548-97A7-7EEB1DB092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72B9620-4F61-CF4E-8611-99BBEDFF47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2A49CCE-22E3-664B-941C-69BB1A47479B}"/>
              </a:ext>
            </a:extLst>
          </p:cNvPr>
          <p:cNvSpPr>
            <a:spLocks noGrp="1"/>
          </p:cNvSpPr>
          <p:nvPr>
            <p:ph type="dt" sz="half" idx="10"/>
          </p:nvPr>
        </p:nvSpPr>
        <p:spPr/>
        <p:txBody>
          <a:bodyPr/>
          <a:lstStyle/>
          <a:p>
            <a:fld id="{363782C4-E717-8342-ABAB-B02BC08C7C46}" type="datetimeFigureOut">
              <a:rPr lang="en-US" smtClean="0"/>
              <a:t>2/22/2022</a:t>
            </a:fld>
            <a:endParaRPr lang="en-US"/>
          </a:p>
        </p:txBody>
      </p:sp>
      <p:sp>
        <p:nvSpPr>
          <p:cNvPr id="5" name="Footer Placeholder 4">
            <a:extLst>
              <a:ext uri="{FF2B5EF4-FFF2-40B4-BE49-F238E27FC236}">
                <a16:creationId xmlns:a16="http://schemas.microsoft.com/office/drawing/2014/main" id="{C2E1816D-02EA-7948-99DE-C40E684C10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5425FF-2E99-3147-9993-89061831CC2F}"/>
              </a:ext>
            </a:extLst>
          </p:cNvPr>
          <p:cNvSpPr>
            <a:spLocks noGrp="1"/>
          </p:cNvSpPr>
          <p:nvPr>
            <p:ph type="sldNum" sz="quarter" idx="12"/>
          </p:nvPr>
        </p:nvSpPr>
        <p:spPr/>
        <p:txBody>
          <a:bodyPr/>
          <a:lstStyle/>
          <a:p>
            <a:fld id="{04F22FC1-7B64-DE41-9272-5EBD128A6E81}" type="slidenum">
              <a:rPr lang="en-US" smtClean="0"/>
              <a:t>‹#›</a:t>
            </a:fld>
            <a:endParaRPr lang="en-US"/>
          </a:p>
        </p:txBody>
      </p:sp>
    </p:spTree>
    <p:extLst>
      <p:ext uri="{BB962C8B-B14F-4D97-AF65-F5344CB8AC3E}">
        <p14:creationId xmlns:p14="http://schemas.microsoft.com/office/powerpoint/2010/main" val="2599222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1EE0A-440D-EB40-85AB-F343044F4D3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8C3DEA0-BC3C-1B47-B78F-DFCF81976A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D36BCF-8C07-4749-945E-D8F29E38BB2D}"/>
              </a:ext>
            </a:extLst>
          </p:cNvPr>
          <p:cNvSpPr>
            <a:spLocks noGrp="1"/>
          </p:cNvSpPr>
          <p:nvPr>
            <p:ph type="dt" sz="half" idx="10"/>
          </p:nvPr>
        </p:nvSpPr>
        <p:spPr/>
        <p:txBody>
          <a:bodyPr/>
          <a:lstStyle/>
          <a:p>
            <a:fld id="{363782C4-E717-8342-ABAB-B02BC08C7C46}" type="datetimeFigureOut">
              <a:rPr lang="en-US" smtClean="0"/>
              <a:t>2/22/2022</a:t>
            </a:fld>
            <a:endParaRPr lang="en-US"/>
          </a:p>
        </p:txBody>
      </p:sp>
      <p:sp>
        <p:nvSpPr>
          <p:cNvPr id="5" name="Footer Placeholder 4">
            <a:extLst>
              <a:ext uri="{FF2B5EF4-FFF2-40B4-BE49-F238E27FC236}">
                <a16:creationId xmlns:a16="http://schemas.microsoft.com/office/drawing/2014/main" id="{309CBBCC-8802-8B40-99F9-E5DCD9538F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86316F-06BD-9547-85FC-00F2F9D2FB5F}"/>
              </a:ext>
            </a:extLst>
          </p:cNvPr>
          <p:cNvSpPr>
            <a:spLocks noGrp="1"/>
          </p:cNvSpPr>
          <p:nvPr>
            <p:ph type="sldNum" sz="quarter" idx="12"/>
          </p:nvPr>
        </p:nvSpPr>
        <p:spPr/>
        <p:txBody>
          <a:bodyPr/>
          <a:lstStyle/>
          <a:p>
            <a:fld id="{04F22FC1-7B64-DE41-9272-5EBD128A6E81}" type="slidenum">
              <a:rPr lang="en-US" smtClean="0"/>
              <a:t>‹#›</a:t>
            </a:fld>
            <a:endParaRPr lang="en-US"/>
          </a:p>
        </p:txBody>
      </p:sp>
    </p:spTree>
    <p:extLst>
      <p:ext uri="{BB962C8B-B14F-4D97-AF65-F5344CB8AC3E}">
        <p14:creationId xmlns:p14="http://schemas.microsoft.com/office/powerpoint/2010/main" val="3137479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B20750-DEBC-F749-93F5-FA000290808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EBAA60C-39EE-1245-8C6B-456C664629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18D9AE-F303-3D4D-A0A0-429581457C06}"/>
              </a:ext>
            </a:extLst>
          </p:cNvPr>
          <p:cNvSpPr>
            <a:spLocks noGrp="1"/>
          </p:cNvSpPr>
          <p:nvPr>
            <p:ph type="dt" sz="half" idx="10"/>
          </p:nvPr>
        </p:nvSpPr>
        <p:spPr/>
        <p:txBody>
          <a:bodyPr/>
          <a:lstStyle/>
          <a:p>
            <a:fld id="{363782C4-E717-8342-ABAB-B02BC08C7C46}" type="datetimeFigureOut">
              <a:rPr lang="en-US" smtClean="0"/>
              <a:t>2/22/2022</a:t>
            </a:fld>
            <a:endParaRPr lang="en-US"/>
          </a:p>
        </p:txBody>
      </p:sp>
      <p:sp>
        <p:nvSpPr>
          <p:cNvPr id="5" name="Footer Placeholder 4">
            <a:extLst>
              <a:ext uri="{FF2B5EF4-FFF2-40B4-BE49-F238E27FC236}">
                <a16:creationId xmlns:a16="http://schemas.microsoft.com/office/drawing/2014/main" id="{751B3421-087B-E84D-8C44-0BD1C639E2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4C8998-DC5B-4D4B-A44D-1C9C3A311195}"/>
              </a:ext>
            </a:extLst>
          </p:cNvPr>
          <p:cNvSpPr>
            <a:spLocks noGrp="1"/>
          </p:cNvSpPr>
          <p:nvPr>
            <p:ph type="sldNum" sz="quarter" idx="12"/>
          </p:nvPr>
        </p:nvSpPr>
        <p:spPr/>
        <p:txBody>
          <a:bodyPr/>
          <a:lstStyle/>
          <a:p>
            <a:fld id="{04F22FC1-7B64-DE41-9272-5EBD128A6E81}" type="slidenum">
              <a:rPr lang="en-US" smtClean="0"/>
              <a:t>‹#›</a:t>
            </a:fld>
            <a:endParaRPr lang="en-US"/>
          </a:p>
        </p:txBody>
      </p:sp>
    </p:spTree>
    <p:extLst>
      <p:ext uri="{BB962C8B-B14F-4D97-AF65-F5344CB8AC3E}">
        <p14:creationId xmlns:p14="http://schemas.microsoft.com/office/powerpoint/2010/main" val="3674501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CC964-50AF-F843-89FF-113AF73C2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9BD723-DACA-8844-8EB9-49D70B9F8E4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C77107-531A-F147-98A0-1BEEF02DCE76}"/>
              </a:ext>
            </a:extLst>
          </p:cNvPr>
          <p:cNvSpPr>
            <a:spLocks noGrp="1"/>
          </p:cNvSpPr>
          <p:nvPr>
            <p:ph type="dt" sz="half" idx="10"/>
          </p:nvPr>
        </p:nvSpPr>
        <p:spPr/>
        <p:txBody>
          <a:bodyPr/>
          <a:lstStyle/>
          <a:p>
            <a:fld id="{363782C4-E717-8342-ABAB-B02BC08C7C46}" type="datetimeFigureOut">
              <a:rPr lang="en-US" smtClean="0"/>
              <a:t>2/22/2022</a:t>
            </a:fld>
            <a:endParaRPr lang="en-US"/>
          </a:p>
        </p:txBody>
      </p:sp>
      <p:sp>
        <p:nvSpPr>
          <p:cNvPr id="5" name="Footer Placeholder 4">
            <a:extLst>
              <a:ext uri="{FF2B5EF4-FFF2-40B4-BE49-F238E27FC236}">
                <a16:creationId xmlns:a16="http://schemas.microsoft.com/office/drawing/2014/main" id="{C900D35A-2AE4-744B-9EB1-4454E73FBA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4C89B9-5B9D-3242-9B71-616A4D3195B0}"/>
              </a:ext>
            </a:extLst>
          </p:cNvPr>
          <p:cNvSpPr>
            <a:spLocks noGrp="1"/>
          </p:cNvSpPr>
          <p:nvPr>
            <p:ph type="sldNum" sz="quarter" idx="12"/>
          </p:nvPr>
        </p:nvSpPr>
        <p:spPr/>
        <p:txBody>
          <a:bodyPr/>
          <a:lstStyle/>
          <a:p>
            <a:fld id="{04F22FC1-7B64-DE41-9272-5EBD128A6E81}" type="slidenum">
              <a:rPr lang="en-US" smtClean="0"/>
              <a:t>‹#›</a:t>
            </a:fld>
            <a:endParaRPr lang="en-US"/>
          </a:p>
        </p:txBody>
      </p:sp>
    </p:spTree>
    <p:extLst>
      <p:ext uri="{BB962C8B-B14F-4D97-AF65-F5344CB8AC3E}">
        <p14:creationId xmlns:p14="http://schemas.microsoft.com/office/powerpoint/2010/main" val="1033352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B3441-307E-0742-81DE-7EDAF8B4DE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CCAF117-CDBA-8142-BB96-46ADEC9822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5A81863-2F4D-AF4A-9B38-E87A9E71787C}"/>
              </a:ext>
            </a:extLst>
          </p:cNvPr>
          <p:cNvSpPr>
            <a:spLocks noGrp="1"/>
          </p:cNvSpPr>
          <p:nvPr>
            <p:ph type="dt" sz="half" idx="10"/>
          </p:nvPr>
        </p:nvSpPr>
        <p:spPr/>
        <p:txBody>
          <a:bodyPr/>
          <a:lstStyle/>
          <a:p>
            <a:fld id="{363782C4-E717-8342-ABAB-B02BC08C7C46}" type="datetimeFigureOut">
              <a:rPr lang="en-US" smtClean="0"/>
              <a:t>2/22/2022</a:t>
            </a:fld>
            <a:endParaRPr lang="en-US"/>
          </a:p>
        </p:txBody>
      </p:sp>
      <p:sp>
        <p:nvSpPr>
          <p:cNvPr id="5" name="Footer Placeholder 4">
            <a:extLst>
              <a:ext uri="{FF2B5EF4-FFF2-40B4-BE49-F238E27FC236}">
                <a16:creationId xmlns:a16="http://schemas.microsoft.com/office/drawing/2014/main" id="{EE4778F3-B8C9-A64F-9DC5-D9679B240D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8D21C1-2E3C-594E-97A5-AC5EA8796488}"/>
              </a:ext>
            </a:extLst>
          </p:cNvPr>
          <p:cNvSpPr>
            <a:spLocks noGrp="1"/>
          </p:cNvSpPr>
          <p:nvPr>
            <p:ph type="sldNum" sz="quarter" idx="12"/>
          </p:nvPr>
        </p:nvSpPr>
        <p:spPr/>
        <p:txBody>
          <a:bodyPr/>
          <a:lstStyle/>
          <a:p>
            <a:fld id="{04F22FC1-7B64-DE41-9272-5EBD128A6E81}" type="slidenum">
              <a:rPr lang="en-US" smtClean="0"/>
              <a:t>‹#›</a:t>
            </a:fld>
            <a:endParaRPr lang="en-US"/>
          </a:p>
        </p:txBody>
      </p:sp>
    </p:spTree>
    <p:extLst>
      <p:ext uri="{BB962C8B-B14F-4D97-AF65-F5344CB8AC3E}">
        <p14:creationId xmlns:p14="http://schemas.microsoft.com/office/powerpoint/2010/main" val="2607212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9D4A5-2A64-3C46-A92A-E97DF36AD4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519CF2-6609-5F49-BEAF-A0AF7EC15C7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4C6AF6E-1D6D-3045-9109-6D634F51B4D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BFB5D2E-BF9B-8444-BC67-117DC2143DEF}"/>
              </a:ext>
            </a:extLst>
          </p:cNvPr>
          <p:cNvSpPr>
            <a:spLocks noGrp="1"/>
          </p:cNvSpPr>
          <p:nvPr>
            <p:ph type="dt" sz="half" idx="10"/>
          </p:nvPr>
        </p:nvSpPr>
        <p:spPr/>
        <p:txBody>
          <a:bodyPr/>
          <a:lstStyle/>
          <a:p>
            <a:fld id="{363782C4-E717-8342-ABAB-B02BC08C7C46}" type="datetimeFigureOut">
              <a:rPr lang="en-US" smtClean="0"/>
              <a:t>2/22/2022</a:t>
            </a:fld>
            <a:endParaRPr lang="en-US"/>
          </a:p>
        </p:txBody>
      </p:sp>
      <p:sp>
        <p:nvSpPr>
          <p:cNvPr id="6" name="Footer Placeholder 5">
            <a:extLst>
              <a:ext uri="{FF2B5EF4-FFF2-40B4-BE49-F238E27FC236}">
                <a16:creationId xmlns:a16="http://schemas.microsoft.com/office/drawing/2014/main" id="{ED399B59-E518-724A-BEA4-C8AA028FF6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04CA8D-2375-9B48-8BF0-770A2A430F06}"/>
              </a:ext>
            </a:extLst>
          </p:cNvPr>
          <p:cNvSpPr>
            <a:spLocks noGrp="1"/>
          </p:cNvSpPr>
          <p:nvPr>
            <p:ph type="sldNum" sz="quarter" idx="12"/>
          </p:nvPr>
        </p:nvSpPr>
        <p:spPr/>
        <p:txBody>
          <a:bodyPr/>
          <a:lstStyle/>
          <a:p>
            <a:fld id="{04F22FC1-7B64-DE41-9272-5EBD128A6E81}" type="slidenum">
              <a:rPr lang="en-US" smtClean="0"/>
              <a:t>‹#›</a:t>
            </a:fld>
            <a:endParaRPr lang="en-US"/>
          </a:p>
        </p:txBody>
      </p:sp>
    </p:spTree>
    <p:extLst>
      <p:ext uri="{BB962C8B-B14F-4D97-AF65-F5344CB8AC3E}">
        <p14:creationId xmlns:p14="http://schemas.microsoft.com/office/powerpoint/2010/main" val="611580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C86AB-CFDF-8B4C-8097-045B8AA6D28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485EC96-DC31-FE46-A83D-E9D4ADABCA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89FD87C-7E63-1D4A-86D1-0D83D9762C1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12938AD-2E7D-9E4B-A2C7-035C8B7967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4582B1D-6EB1-3A47-9F4A-A587D878AFB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4B2F86F-D96D-F54B-A127-AC0FF342D7B7}"/>
              </a:ext>
            </a:extLst>
          </p:cNvPr>
          <p:cNvSpPr>
            <a:spLocks noGrp="1"/>
          </p:cNvSpPr>
          <p:nvPr>
            <p:ph type="dt" sz="half" idx="10"/>
          </p:nvPr>
        </p:nvSpPr>
        <p:spPr/>
        <p:txBody>
          <a:bodyPr/>
          <a:lstStyle/>
          <a:p>
            <a:fld id="{363782C4-E717-8342-ABAB-B02BC08C7C46}" type="datetimeFigureOut">
              <a:rPr lang="en-US" smtClean="0"/>
              <a:t>2/22/2022</a:t>
            </a:fld>
            <a:endParaRPr lang="en-US"/>
          </a:p>
        </p:txBody>
      </p:sp>
      <p:sp>
        <p:nvSpPr>
          <p:cNvPr id="8" name="Footer Placeholder 7">
            <a:extLst>
              <a:ext uri="{FF2B5EF4-FFF2-40B4-BE49-F238E27FC236}">
                <a16:creationId xmlns:a16="http://schemas.microsoft.com/office/drawing/2014/main" id="{8637C465-8A02-D249-8238-BF903F4834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A76EB8F-63CE-7A46-BAF3-D59D0D37DB87}"/>
              </a:ext>
            </a:extLst>
          </p:cNvPr>
          <p:cNvSpPr>
            <a:spLocks noGrp="1"/>
          </p:cNvSpPr>
          <p:nvPr>
            <p:ph type="sldNum" sz="quarter" idx="12"/>
          </p:nvPr>
        </p:nvSpPr>
        <p:spPr/>
        <p:txBody>
          <a:bodyPr/>
          <a:lstStyle/>
          <a:p>
            <a:fld id="{04F22FC1-7B64-DE41-9272-5EBD128A6E81}" type="slidenum">
              <a:rPr lang="en-US" smtClean="0"/>
              <a:t>‹#›</a:t>
            </a:fld>
            <a:endParaRPr lang="en-US"/>
          </a:p>
        </p:txBody>
      </p:sp>
    </p:spTree>
    <p:extLst>
      <p:ext uri="{BB962C8B-B14F-4D97-AF65-F5344CB8AC3E}">
        <p14:creationId xmlns:p14="http://schemas.microsoft.com/office/powerpoint/2010/main" val="1858124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0A92B-57A2-E943-97FF-B04788562B5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B0AA974-E2A8-DB44-B398-C4B2377FD36F}"/>
              </a:ext>
            </a:extLst>
          </p:cNvPr>
          <p:cNvSpPr>
            <a:spLocks noGrp="1"/>
          </p:cNvSpPr>
          <p:nvPr>
            <p:ph type="dt" sz="half" idx="10"/>
          </p:nvPr>
        </p:nvSpPr>
        <p:spPr/>
        <p:txBody>
          <a:bodyPr/>
          <a:lstStyle/>
          <a:p>
            <a:fld id="{363782C4-E717-8342-ABAB-B02BC08C7C46}" type="datetimeFigureOut">
              <a:rPr lang="en-US" smtClean="0"/>
              <a:t>2/22/2022</a:t>
            </a:fld>
            <a:endParaRPr lang="en-US"/>
          </a:p>
        </p:txBody>
      </p:sp>
      <p:sp>
        <p:nvSpPr>
          <p:cNvPr id="4" name="Footer Placeholder 3">
            <a:extLst>
              <a:ext uri="{FF2B5EF4-FFF2-40B4-BE49-F238E27FC236}">
                <a16:creationId xmlns:a16="http://schemas.microsoft.com/office/drawing/2014/main" id="{57C057FF-580C-C545-BF48-977F2F46FE7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BDB394D-B156-AE41-AAF4-BEA6176AB8CB}"/>
              </a:ext>
            </a:extLst>
          </p:cNvPr>
          <p:cNvSpPr>
            <a:spLocks noGrp="1"/>
          </p:cNvSpPr>
          <p:nvPr>
            <p:ph type="sldNum" sz="quarter" idx="12"/>
          </p:nvPr>
        </p:nvSpPr>
        <p:spPr/>
        <p:txBody>
          <a:bodyPr/>
          <a:lstStyle/>
          <a:p>
            <a:fld id="{04F22FC1-7B64-DE41-9272-5EBD128A6E81}" type="slidenum">
              <a:rPr lang="en-US" smtClean="0"/>
              <a:t>‹#›</a:t>
            </a:fld>
            <a:endParaRPr lang="en-US"/>
          </a:p>
        </p:txBody>
      </p:sp>
    </p:spTree>
    <p:extLst>
      <p:ext uri="{BB962C8B-B14F-4D97-AF65-F5344CB8AC3E}">
        <p14:creationId xmlns:p14="http://schemas.microsoft.com/office/powerpoint/2010/main" val="1333114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3A07D2-B930-134F-8D06-62420751437A}"/>
              </a:ext>
            </a:extLst>
          </p:cNvPr>
          <p:cNvSpPr>
            <a:spLocks noGrp="1"/>
          </p:cNvSpPr>
          <p:nvPr>
            <p:ph type="dt" sz="half" idx="10"/>
          </p:nvPr>
        </p:nvSpPr>
        <p:spPr/>
        <p:txBody>
          <a:bodyPr/>
          <a:lstStyle/>
          <a:p>
            <a:fld id="{363782C4-E717-8342-ABAB-B02BC08C7C46}" type="datetimeFigureOut">
              <a:rPr lang="en-US" smtClean="0"/>
              <a:t>2/22/2022</a:t>
            </a:fld>
            <a:endParaRPr lang="en-US"/>
          </a:p>
        </p:txBody>
      </p:sp>
      <p:sp>
        <p:nvSpPr>
          <p:cNvPr id="3" name="Footer Placeholder 2">
            <a:extLst>
              <a:ext uri="{FF2B5EF4-FFF2-40B4-BE49-F238E27FC236}">
                <a16:creationId xmlns:a16="http://schemas.microsoft.com/office/drawing/2014/main" id="{FCF6053E-717C-4843-8091-0AA183206C1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10780F0-A588-AD49-BF60-E7D760E48B03}"/>
              </a:ext>
            </a:extLst>
          </p:cNvPr>
          <p:cNvSpPr>
            <a:spLocks noGrp="1"/>
          </p:cNvSpPr>
          <p:nvPr>
            <p:ph type="sldNum" sz="quarter" idx="12"/>
          </p:nvPr>
        </p:nvSpPr>
        <p:spPr/>
        <p:txBody>
          <a:bodyPr/>
          <a:lstStyle/>
          <a:p>
            <a:fld id="{04F22FC1-7B64-DE41-9272-5EBD128A6E81}" type="slidenum">
              <a:rPr lang="en-US" smtClean="0"/>
              <a:t>‹#›</a:t>
            </a:fld>
            <a:endParaRPr lang="en-US"/>
          </a:p>
        </p:txBody>
      </p:sp>
    </p:spTree>
    <p:extLst>
      <p:ext uri="{BB962C8B-B14F-4D97-AF65-F5344CB8AC3E}">
        <p14:creationId xmlns:p14="http://schemas.microsoft.com/office/powerpoint/2010/main" val="1339384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21FF3-2E48-6143-9CEE-8CB6E957F8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43A02FD-87C9-EB43-BB70-E38BE25625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A4A556-9A5A-884D-BD5F-A65B00B456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845A1E-4C67-A045-993D-25EB335E7539}"/>
              </a:ext>
            </a:extLst>
          </p:cNvPr>
          <p:cNvSpPr>
            <a:spLocks noGrp="1"/>
          </p:cNvSpPr>
          <p:nvPr>
            <p:ph type="dt" sz="half" idx="10"/>
          </p:nvPr>
        </p:nvSpPr>
        <p:spPr/>
        <p:txBody>
          <a:bodyPr/>
          <a:lstStyle/>
          <a:p>
            <a:fld id="{363782C4-E717-8342-ABAB-B02BC08C7C46}" type="datetimeFigureOut">
              <a:rPr lang="en-US" smtClean="0"/>
              <a:t>2/22/2022</a:t>
            </a:fld>
            <a:endParaRPr lang="en-US"/>
          </a:p>
        </p:txBody>
      </p:sp>
      <p:sp>
        <p:nvSpPr>
          <p:cNvPr id="6" name="Footer Placeholder 5">
            <a:extLst>
              <a:ext uri="{FF2B5EF4-FFF2-40B4-BE49-F238E27FC236}">
                <a16:creationId xmlns:a16="http://schemas.microsoft.com/office/drawing/2014/main" id="{6B7D5B26-543C-E84B-BCF5-0390135AA2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5E9A0F-8088-8F44-9EE0-2D073A682913}"/>
              </a:ext>
            </a:extLst>
          </p:cNvPr>
          <p:cNvSpPr>
            <a:spLocks noGrp="1"/>
          </p:cNvSpPr>
          <p:nvPr>
            <p:ph type="sldNum" sz="quarter" idx="12"/>
          </p:nvPr>
        </p:nvSpPr>
        <p:spPr/>
        <p:txBody>
          <a:bodyPr/>
          <a:lstStyle/>
          <a:p>
            <a:fld id="{04F22FC1-7B64-DE41-9272-5EBD128A6E81}" type="slidenum">
              <a:rPr lang="en-US" smtClean="0"/>
              <a:t>‹#›</a:t>
            </a:fld>
            <a:endParaRPr lang="en-US"/>
          </a:p>
        </p:txBody>
      </p:sp>
    </p:spTree>
    <p:extLst>
      <p:ext uri="{BB962C8B-B14F-4D97-AF65-F5344CB8AC3E}">
        <p14:creationId xmlns:p14="http://schemas.microsoft.com/office/powerpoint/2010/main" val="3500403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955F-1246-1245-92AC-D2424BE536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EDE830F-F53E-B342-9ACE-D645A9F4B2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553AA1D-4D00-8442-AA5E-A2BC41C101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270B18-F657-8C4D-8424-51BBF7DCB1F4}"/>
              </a:ext>
            </a:extLst>
          </p:cNvPr>
          <p:cNvSpPr>
            <a:spLocks noGrp="1"/>
          </p:cNvSpPr>
          <p:nvPr>
            <p:ph type="dt" sz="half" idx="10"/>
          </p:nvPr>
        </p:nvSpPr>
        <p:spPr/>
        <p:txBody>
          <a:bodyPr/>
          <a:lstStyle/>
          <a:p>
            <a:fld id="{363782C4-E717-8342-ABAB-B02BC08C7C46}" type="datetimeFigureOut">
              <a:rPr lang="en-US" smtClean="0"/>
              <a:t>2/22/2022</a:t>
            </a:fld>
            <a:endParaRPr lang="en-US"/>
          </a:p>
        </p:txBody>
      </p:sp>
      <p:sp>
        <p:nvSpPr>
          <p:cNvPr id="6" name="Footer Placeholder 5">
            <a:extLst>
              <a:ext uri="{FF2B5EF4-FFF2-40B4-BE49-F238E27FC236}">
                <a16:creationId xmlns:a16="http://schemas.microsoft.com/office/drawing/2014/main" id="{E20AA0A4-8032-5947-AD15-80D1A4F24B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7B0504-894D-B14C-AEE9-99ADF171A5F4}"/>
              </a:ext>
            </a:extLst>
          </p:cNvPr>
          <p:cNvSpPr>
            <a:spLocks noGrp="1"/>
          </p:cNvSpPr>
          <p:nvPr>
            <p:ph type="sldNum" sz="quarter" idx="12"/>
          </p:nvPr>
        </p:nvSpPr>
        <p:spPr/>
        <p:txBody>
          <a:bodyPr/>
          <a:lstStyle/>
          <a:p>
            <a:fld id="{04F22FC1-7B64-DE41-9272-5EBD128A6E81}" type="slidenum">
              <a:rPr lang="en-US" smtClean="0"/>
              <a:t>‹#›</a:t>
            </a:fld>
            <a:endParaRPr lang="en-US"/>
          </a:p>
        </p:txBody>
      </p:sp>
    </p:spTree>
    <p:extLst>
      <p:ext uri="{BB962C8B-B14F-4D97-AF65-F5344CB8AC3E}">
        <p14:creationId xmlns:p14="http://schemas.microsoft.com/office/powerpoint/2010/main" val="3231030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BEB1EE1-E969-F74F-9733-E27C002F6F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9469BA1-4058-0147-A450-EC22E5A825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DEC93E-782B-484D-998B-06D8EB2C39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3782C4-E717-8342-ABAB-B02BC08C7C46}" type="datetimeFigureOut">
              <a:rPr lang="en-US" smtClean="0"/>
              <a:t>2/22/2022</a:t>
            </a:fld>
            <a:endParaRPr lang="en-US"/>
          </a:p>
        </p:txBody>
      </p:sp>
      <p:sp>
        <p:nvSpPr>
          <p:cNvPr id="5" name="Footer Placeholder 4">
            <a:extLst>
              <a:ext uri="{FF2B5EF4-FFF2-40B4-BE49-F238E27FC236}">
                <a16:creationId xmlns:a16="http://schemas.microsoft.com/office/drawing/2014/main" id="{A5D0C964-1A32-904B-8DAC-7A7C5F8C4A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A86C0D7-362D-8648-A59F-4850AE2CDF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F22FC1-7B64-DE41-9272-5EBD128A6E81}" type="slidenum">
              <a:rPr lang="en-US" smtClean="0"/>
              <a:t>‹#›</a:t>
            </a:fld>
            <a:endParaRPr lang="en-US"/>
          </a:p>
        </p:txBody>
      </p:sp>
    </p:spTree>
    <p:extLst>
      <p:ext uri="{BB962C8B-B14F-4D97-AF65-F5344CB8AC3E}">
        <p14:creationId xmlns:p14="http://schemas.microsoft.com/office/powerpoint/2010/main" val="472543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9" name="Rectangle 138">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0" name="Picture 6" descr="pink flowers on gray ceramic vase">
            <a:extLst>
              <a:ext uri="{FF2B5EF4-FFF2-40B4-BE49-F238E27FC236}">
                <a16:creationId xmlns:a16="http://schemas.microsoft.com/office/drawing/2014/main" id="{E311AFDF-118A-E146-B417-1105B3E9B88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43115" r="9091" b="8877"/>
          <a:stretch/>
        </p:blipFill>
        <p:spPr bwMode="auto">
          <a:xfrm>
            <a:off x="3523488" y="10"/>
            <a:ext cx="8668512" cy="6857990"/>
          </a:xfrm>
          <a:prstGeom prst="rect">
            <a:avLst/>
          </a:prstGeom>
          <a:noFill/>
          <a:extLst>
            <a:ext uri="{909E8E84-426E-40DD-AFC4-6F175D3DCCD1}">
              <a14:hiddenFill xmlns:a14="http://schemas.microsoft.com/office/drawing/2010/main">
                <a:solidFill>
                  <a:srgbClr val="FFFFFF"/>
                </a:solidFill>
              </a14:hiddenFill>
            </a:ext>
          </a:extLst>
        </p:spPr>
      </p:pic>
      <p:sp>
        <p:nvSpPr>
          <p:cNvPr id="141" name="Rectangle 140">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50604BE-541D-594A-A8C7-41D069FAC508}"/>
              </a:ext>
            </a:extLst>
          </p:cNvPr>
          <p:cNvSpPr>
            <a:spLocks noGrp="1"/>
          </p:cNvSpPr>
          <p:nvPr>
            <p:ph type="ctrTitle"/>
          </p:nvPr>
        </p:nvSpPr>
        <p:spPr>
          <a:xfrm>
            <a:off x="-28912" y="1983705"/>
            <a:ext cx="5068054" cy="3204134"/>
          </a:xfrm>
        </p:spPr>
        <p:txBody>
          <a:bodyPr anchor="b">
            <a:normAutofit fontScale="90000"/>
          </a:bodyPr>
          <a:lstStyle/>
          <a:p>
            <a:br>
              <a:rPr lang="en-US" sz="4400" dirty="0">
                <a:latin typeface="Avenir Next" panose="020B0503020202020204" pitchFamily="34" charset="0"/>
              </a:rPr>
            </a:br>
            <a:r>
              <a:rPr lang="en-US" sz="4400" dirty="0">
                <a:latin typeface="Avenir Next" panose="020B0503020202020204" pitchFamily="34" charset="0"/>
              </a:rPr>
              <a:t>CÓMO PODEMOS </a:t>
            </a:r>
            <a:r>
              <a:rPr lang="en-US" sz="4400" b="1" dirty="0">
                <a:solidFill>
                  <a:srgbClr val="F579BD"/>
                </a:solidFill>
                <a:latin typeface="Avenir Next" panose="020B0503020202020204" pitchFamily="34" charset="0"/>
              </a:rPr>
              <a:t>DESARROLLAR EN NOSOTROS </a:t>
            </a:r>
            <a:r>
              <a:rPr lang="en-US" sz="4400" b="1" dirty="0">
                <a:solidFill>
                  <a:srgbClr val="FB00B7"/>
                </a:solidFill>
                <a:latin typeface="Avenir Next" panose="020B0503020202020204" pitchFamily="34" charset="0"/>
              </a:rPr>
              <a:t>EL TEMOR A DIOS</a:t>
            </a:r>
            <a:br>
              <a:rPr lang="en-US" sz="4400" b="1" dirty="0">
                <a:solidFill>
                  <a:srgbClr val="F579BD"/>
                </a:solidFill>
                <a:latin typeface="Avenir Next" panose="020B0503020202020204" pitchFamily="34" charset="0"/>
              </a:rPr>
            </a:br>
            <a:endParaRPr lang="en-US" sz="4400" b="1" dirty="0">
              <a:solidFill>
                <a:srgbClr val="F579BD"/>
              </a:solidFill>
              <a:latin typeface="Avenir Next" panose="020B0503020202020204" pitchFamily="34" charset="0"/>
            </a:endParaRPr>
          </a:p>
        </p:txBody>
      </p:sp>
      <p:sp>
        <p:nvSpPr>
          <p:cNvPr id="3" name="Subtitle 2">
            <a:extLst>
              <a:ext uri="{FF2B5EF4-FFF2-40B4-BE49-F238E27FC236}">
                <a16:creationId xmlns:a16="http://schemas.microsoft.com/office/drawing/2014/main" id="{54C72F45-58F2-6A45-A62B-C5E8B2AC6FDF}"/>
              </a:ext>
            </a:extLst>
          </p:cNvPr>
          <p:cNvSpPr>
            <a:spLocks noGrp="1"/>
          </p:cNvSpPr>
          <p:nvPr>
            <p:ph type="subTitle" idx="1"/>
          </p:nvPr>
        </p:nvSpPr>
        <p:spPr>
          <a:xfrm>
            <a:off x="398468" y="5623192"/>
            <a:ext cx="4023359" cy="765745"/>
          </a:xfrm>
        </p:spPr>
        <p:txBody>
          <a:bodyPr>
            <a:normAutofit fontScale="92500" lnSpcReduction="10000"/>
          </a:bodyPr>
          <a:lstStyle/>
          <a:p>
            <a:r>
              <a:rPr lang="en-US" sz="1200" b="1" dirty="0"/>
              <a:t>DÍA DE ÉNFASIS DE MINISTERIO DE LA MUJER</a:t>
            </a:r>
          </a:p>
          <a:p>
            <a:r>
              <a:rPr lang="en-US" sz="1050" dirty="0"/>
              <a:t>ASOCIACIÓN GENERAL  </a:t>
            </a:r>
          </a:p>
          <a:p>
            <a:r>
              <a:rPr lang="en-US" sz="1050" dirty="0"/>
              <a:t>DEPARTAMENTO DE MINISTERIO DE LA MUJER</a:t>
            </a:r>
          </a:p>
        </p:txBody>
      </p:sp>
      <p:sp>
        <p:nvSpPr>
          <p:cNvPr id="143" name="Rectangle 14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45" name="Rectangle 14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DFEBF7C5-02A1-AF49-AA85-3760BCCC3F93}"/>
              </a:ext>
            </a:extLst>
          </p:cNvPr>
          <p:cNvSpPr txBox="1"/>
          <p:nvPr/>
        </p:nvSpPr>
        <p:spPr>
          <a:xfrm>
            <a:off x="387627" y="625683"/>
            <a:ext cx="982222" cy="369332"/>
          </a:xfrm>
          <a:prstGeom prst="rect">
            <a:avLst/>
          </a:prstGeom>
          <a:solidFill>
            <a:schemeClr val="bg1"/>
          </a:solidFill>
        </p:spPr>
        <p:txBody>
          <a:bodyPr wrap="square" rtlCol="0">
            <a:spAutoFit/>
          </a:bodyPr>
          <a:lstStyle/>
          <a:p>
            <a:endParaRPr lang="en-US" dirty="0"/>
          </a:p>
        </p:txBody>
      </p:sp>
      <p:pic>
        <p:nvPicPr>
          <p:cNvPr id="14" name="Picture 13">
            <a:extLst>
              <a:ext uri="{FF2B5EF4-FFF2-40B4-BE49-F238E27FC236}">
                <a16:creationId xmlns:a16="http://schemas.microsoft.com/office/drawing/2014/main" id="{EFCE46D1-6D95-F94B-84CE-E9A25976667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139022" y="5257800"/>
            <a:ext cx="473466" cy="348510"/>
          </a:xfrm>
          <a:prstGeom prst="rect">
            <a:avLst/>
          </a:prstGeom>
        </p:spPr>
      </p:pic>
    </p:spTree>
    <p:extLst>
      <p:ext uri="{BB962C8B-B14F-4D97-AF65-F5344CB8AC3E}">
        <p14:creationId xmlns:p14="http://schemas.microsoft.com/office/powerpoint/2010/main" val="1957814857"/>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 descr="pink flowers on gray ceramic vase">
            <a:extLst>
              <a:ext uri="{FF2B5EF4-FFF2-40B4-BE49-F238E27FC236}">
                <a16:creationId xmlns:a16="http://schemas.microsoft.com/office/drawing/2014/main" id="{0FED1268-8D41-BD4C-87DE-64E55424C78B}"/>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t="46681" b="15772"/>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20142"/>
            <a:ext cx="12192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794F4A-2566-F64C-8EA8-15EE9C2DA644}"/>
              </a:ext>
            </a:extLst>
          </p:cNvPr>
          <p:cNvSpPr>
            <a:spLocks noGrp="1"/>
          </p:cNvSpPr>
          <p:nvPr>
            <p:ph type="title"/>
          </p:nvPr>
        </p:nvSpPr>
        <p:spPr>
          <a:xfrm>
            <a:off x="523875" y="5430129"/>
            <a:ext cx="11210925" cy="910240"/>
          </a:xfrm>
        </p:spPr>
        <p:txBody>
          <a:bodyPr vert="horz" lIns="91440" tIns="45720" rIns="91440" bIns="45720" rtlCol="0" anchor="ctr">
            <a:noAutofit/>
          </a:bodyPr>
          <a:lstStyle/>
          <a:p>
            <a:pPr algn="ctr"/>
            <a:r>
              <a:rPr lang="en-US" sz="3600" b="1" dirty="0">
                <a:solidFill>
                  <a:schemeClr val="tx1">
                    <a:lumMod val="85000"/>
                    <a:lumOff val="15000"/>
                  </a:schemeClr>
                </a:solidFill>
              </a:rPr>
              <a:t>3. </a:t>
            </a:r>
            <a:r>
              <a:rPr lang="en-US" sz="3600" b="1" dirty="0" err="1">
                <a:solidFill>
                  <a:schemeClr val="tx1">
                    <a:lumMod val="85000"/>
                    <a:lumOff val="15000"/>
                  </a:schemeClr>
                </a:solidFill>
              </a:rPr>
              <a:t>Cerrar</a:t>
            </a:r>
            <a:r>
              <a:rPr lang="en-US" sz="3600" b="1" dirty="0">
                <a:solidFill>
                  <a:schemeClr val="tx1">
                    <a:lumMod val="85000"/>
                    <a:lumOff val="15000"/>
                  </a:schemeClr>
                </a:solidFill>
              </a:rPr>
              <a:t> la </a:t>
            </a:r>
            <a:r>
              <a:rPr lang="en-US" sz="3600" b="1" dirty="0" err="1">
                <a:solidFill>
                  <a:schemeClr val="tx1">
                    <a:lumMod val="85000"/>
                    <a:lumOff val="15000"/>
                  </a:schemeClr>
                </a:solidFill>
              </a:rPr>
              <a:t>puerta</a:t>
            </a:r>
            <a:r>
              <a:rPr lang="en-US" sz="3600" b="1" dirty="0">
                <a:solidFill>
                  <a:schemeClr val="tx1">
                    <a:lumMod val="85000"/>
                    <a:lumOff val="15000"/>
                  </a:schemeClr>
                </a:solidFill>
              </a:rPr>
              <a:t> del </a:t>
            </a:r>
            <a:r>
              <a:rPr lang="en-US" sz="3600" b="1" dirty="0" err="1">
                <a:solidFill>
                  <a:schemeClr val="tx1">
                    <a:lumMod val="85000"/>
                    <a:lumOff val="15000"/>
                  </a:schemeClr>
                </a:solidFill>
              </a:rPr>
              <a:t>corazón</a:t>
            </a:r>
            <a:r>
              <a:rPr lang="en-US" sz="3600" b="1" dirty="0">
                <a:solidFill>
                  <a:schemeClr val="tx1">
                    <a:lumMod val="85000"/>
                    <a:lumOff val="15000"/>
                  </a:schemeClr>
                </a:solidFill>
              </a:rPr>
              <a:t> al </a:t>
            </a:r>
            <a:r>
              <a:rPr lang="en-US" sz="3600" b="1" dirty="0" err="1">
                <a:solidFill>
                  <a:schemeClr val="tx1">
                    <a:lumMod val="85000"/>
                    <a:lumOff val="15000"/>
                  </a:schemeClr>
                </a:solidFill>
              </a:rPr>
              <a:t>pecado</a:t>
            </a:r>
            <a:br>
              <a:rPr lang="en-US" sz="3600" b="1" dirty="0">
                <a:solidFill>
                  <a:schemeClr val="tx1">
                    <a:lumMod val="85000"/>
                    <a:lumOff val="15000"/>
                  </a:schemeClr>
                </a:solidFill>
              </a:rPr>
            </a:br>
            <a:endParaRPr lang="en-US" sz="3600" b="1" dirty="0">
              <a:solidFill>
                <a:schemeClr val="tx1">
                  <a:lumMod val="85000"/>
                  <a:lumOff val="15000"/>
                </a:schemeClr>
              </a:solidFill>
            </a:endParaRPr>
          </a:p>
        </p:txBody>
      </p:sp>
      <p:cxnSp>
        <p:nvCxnSpPr>
          <p:cNvPr id="11" name="Straight Connector 10">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241983"/>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4852"/>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8063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3E547B5-89CF-4EC0-96DE-25771AED0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F0B8CEB-8279-4E5E-A0CE-1FC9F71736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782" y="0"/>
            <a:ext cx="7421217"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shallow focus photography of tree with pink flowers">
            <a:extLst>
              <a:ext uri="{FF2B5EF4-FFF2-40B4-BE49-F238E27FC236}">
                <a16:creationId xmlns:a16="http://schemas.microsoft.com/office/drawing/2014/main" id="{22E101D0-120A-794A-A1BA-6F236F70C4C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33673"/>
          <a:stretch/>
        </p:blipFill>
        <p:spPr bwMode="auto">
          <a:xfrm>
            <a:off x="20" y="10"/>
            <a:ext cx="6901711" cy="6857990"/>
          </a:xfrm>
          <a:custGeom>
            <a:avLst/>
            <a:gdLst/>
            <a:ahLst/>
            <a:cxnLst/>
            <a:rect l="l" t="t" r="r" b="b"/>
            <a:pathLst>
              <a:path w="6901731" h="6858000">
                <a:moveTo>
                  <a:pt x="0" y="0"/>
                </a:moveTo>
                <a:lnTo>
                  <a:pt x="6897896" y="5958"/>
                </a:lnTo>
                <a:lnTo>
                  <a:pt x="6866823" y="62592"/>
                </a:lnTo>
                <a:lnTo>
                  <a:pt x="6901731" y="89476"/>
                </a:lnTo>
                <a:lnTo>
                  <a:pt x="6901731" y="103833"/>
                </a:lnTo>
                <a:lnTo>
                  <a:pt x="6900034" y="110092"/>
                </a:lnTo>
                <a:lnTo>
                  <a:pt x="6901731" y="113679"/>
                </a:lnTo>
                <a:lnTo>
                  <a:pt x="6901731" y="405560"/>
                </a:lnTo>
                <a:lnTo>
                  <a:pt x="6900456" y="429509"/>
                </a:lnTo>
                <a:cubicBezTo>
                  <a:pt x="6892773" y="535647"/>
                  <a:pt x="6878314" y="537918"/>
                  <a:pt x="6886342" y="636808"/>
                </a:cubicBezTo>
                <a:cubicBezTo>
                  <a:pt x="6892506" y="756883"/>
                  <a:pt x="6864504" y="771443"/>
                  <a:pt x="6851784" y="839073"/>
                </a:cubicBezTo>
                <a:cubicBezTo>
                  <a:pt x="6838675" y="892655"/>
                  <a:pt x="6864124" y="961738"/>
                  <a:pt x="6845760" y="994930"/>
                </a:cubicBezTo>
                <a:cubicBezTo>
                  <a:pt x="6833572" y="1024166"/>
                  <a:pt x="6859282" y="1058905"/>
                  <a:pt x="6845601" y="1112932"/>
                </a:cubicBezTo>
                <a:cubicBezTo>
                  <a:pt x="6838700" y="1149910"/>
                  <a:pt x="6829138" y="1151035"/>
                  <a:pt x="6820235" y="1187433"/>
                </a:cubicBezTo>
                <a:cubicBezTo>
                  <a:pt x="6815504" y="1196464"/>
                  <a:pt x="6777707" y="1338549"/>
                  <a:pt x="6759643" y="1337010"/>
                </a:cubicBezTo>
                <a:cubicBezTo>
                  <a:pt x="6737660" y="1337296"/>
                  <a:pt x="6760650" y="1396341"/>
                  <a:pt x="6736375" y="1382272"/>
                </a:cubicBezTo>
                <a:cubicBezTo>
                  <a:pt x="6755741" y="1415836"/>
                  <a:pt x="6714675" y="1414567"/>
                  <a:pt x="6701292" y="1432111"/>
                </a:cubicBezTo>
                <a:cubicBezTo>
                  <a:pt x="6721110" y="1460185"/>
                  <a:pt x="6692106" y="1490815"/>
                  <a:pt x="6686578" y="1518624"/>
                </a:cubicBezTo>
                <a:cubicBezTo>
                  <a:pt x="6682512" y="1567002"/>
                  <a:pt x="6679579" y="1571443"/>
                  <a:pt x="6670824" y="1607743"/>
                </a:cubicBezTo>
                <a:cubicBezTo>
                  <a:pt x="6671133" y="1629590"/>
                  <a:pt x="6663161" y="1656870"/>
                  <a:pt x="6664392" y="1696405"/>
                </a:cubicBezTo>
                <a:cubicBezTo>
                  <a:pt x="6655686" y="1770486"/>
                  <a:pt x="6641938" y="1757082"/>
                  <a:pt x="6642880" y="1812372"/>
                </a:cubicBezTo>
                <a:cubicBezTo>
                  <a:pt x="6638579" y="1872475"/>
                  <a:pt x="6619231" y="1825476"/>
                  <a:pt x="6612547" y="1876437"/>
                </a:cubicBezTo>
                <a:cubicBezTo>
                  <a:pt x="6600695" y="1913834"/>
                  <a:pt x="6591061" y="1923231"/>
                  <a:pt x="6571760" y="1953331"/>
                </a:cubicBezTo>
                <a:cubicBezTo>
                  <a:pt x="6561039" y="1989021"/>
                  <a:pt x="6544090" y="2087896"/>
                  <a:pt x="6520213" y="2096455"/>
                </a:cubicBezTo>
                <a:lnTo>
                  <a:pt x="6492461" y="2188148"/>
                </a:lnTo>
                <a:cubicBezTo>
                  <a:pt x="6504372" y="2211333"/>
                  <a:pt x="6489131" y="2253220"/>
                  <a:pt x="6471854" y="2259117"/>
                </a:cubicBezTo>
                <a:cubicBezTo>
                  <a:pt x="6466151" y="2287829"/>
                  <a:pt x="6440452" y="2301346"/>
                  <a:pt x="6439832" y="2328334"/>
                </a:cubicBezTo>
                <a:cubicBezTo>
                  <a:pt x="6431013" y="2351201"/>
                  <a:pt x="6444250" y="2396409"/>
                  <a:pt x="6425162" y="2408211"/>
                </a:cubicBezTo>
                <a:lnTo>
                  <a:pt x="6417221" y="2427382"/>
                </a:lnTo>
                <a:lnTo>
                  <a:pt x="6425030" y="2464387"/>
                </a:lnTo>
                <a:lnTo>
                  <a:pt x="6406293" y="2472223"/>
                </a:lnTo>
                <a:cubicBezTo>
                  <a:pt x="6406862" y="2477277"/>
                  <a:pt x="6406486" y="2491723"/>
                  <a:pt x="6405400" y="2493547"/>
                </a:cubicBezTo>
                <a:lnTo>
                  <a:pt x="6374829" y="2532070"/>
                </a:lnTo>
                <a:cubicBezTo>
                  <a:pt x="6374597" y="2545374"/>
                  <a:pt x="6360976" y="2563797"/>
                  <a:pt x="6350864" y="2577422"/>
                </a:cubicBezTo>
                <a:cubicBezTo>
                  <a:pt x="6327056" y="2632768"/>
                  <a:pt x="6341262" y="2616275"/>
                  <a:pt x="6329174" y="2663854"/>
                </a:cubicBezTo>
                <a:cubicBezTo>
                  <a:pt x="6326303" y="2703642"/>
                  <a:pt x="6332854" y="2709643"/>
                  <a:pt x="6315095" y="2741507"/>
                </a:cubicBezTo>
                <a:cubicBezTo>
                  <a:pt x="6319921" y="2740191"/>
                  <a:pt x="6321925" y="2742004"/>
                  <a:pt x="6322463" y="2745641"/>
                </a:cubicBezTo>
                <a:cubicBezTo>
                  <a:pt x="6322245" y="2747982"/>
                  <a:pt x="6322027" y="2750323"/>
                  <a:pt x="6321808" y="2752663"/>
                </a:cubicBezTo>
                <a:lnTo>
                  <a:pt x="6314569" y="2756718"/>
                </a:lnTo>
                <a:cubicBezTo>
                  <a:pt x="6289324" y="2773686"/>
                  <a:pt x="6317551" y="2780051"/>
                  <a:pt x="6315211" y="2811618"/>
                </a:cubicBezTo>
                <a:cubicBezTo>
                  <a:pt x="6315620" y="2826627"/>
                  <a:pt x="6296047" y="2885298"/>
                  <a:pt x="6302211" y="2882314"/>
                </a:cubicBezTo>
                <a:lnTo>
                  <a:pt x="6286167" y="2949597"/>
                </a:lnTo>
                <a:cubicBezTo>
                  <a:pt x="6286401" y="2994618"/>
                  <a:pt x="6286615" y="2971464"/>
                  <a:pt x="6287037" y="3008578"/>
                </a:cubicBezTo>
                <a:cubicBezTo>
                  <a:pt x="6293795" y="3029535"/>
                  <a:pt x="6274405" y="3114154"/>
                  <a:pt x="6259150" y="3123139"/>
                </a:cubicBezTo>
                <a:cubicBezTo>
                  <a:pt x="6250085" y="3189063"/>
                  <a:pt x="6269067" y="3151280"/>
                  <a:pt x="6272249" y="3227854"/>
                </a:cubicBezTo>
                <a:cubicBezTo>
                  <a:pt x="6278775" y="3295842"/>
                  <a:pt x="6289216" y="3303765"/>
                  <a:pt x="6292288" y="3378383"/>
                </a:cubicBezTo>
                <a:cubicBezTo>
                  <a:pt x="6303894" y="3395995"/>
                  <a:pt x="6287498" y="3432581"/>
                  <a:pt x="6288328" y="3459618"/>
                </a:cubicBezTo>
                <a:cubicBezTo>
                  <a:pt x="6289158" y="3486653"/>
                  <a:pt x="6299937" y="3538735"/>
                  <a:pt x="6297272" y="3540603"/>
                </a:cubicBezTo>
                <a:cubicBezTo>
                  <a:pt x="6296849" y="3577379"/>
                  <a:pt x="6294184" y="3587943"/>
                  <a:pt x="6291001" y="3638374"/>
                </a:cubicBezTo>
                <a:cubicBezTo>
                  <a:pt x="6283026" y="3666794"/>
                  <a:pt x="6265833" y="3731744"/>
                  <a:pt x="6283592" y="3763609"/>
                </a:cubicBezTo>
                <a:cubicBezTo>
                  <a:pt x="6264286" y="3758340"/>
                  <a:pt x="6290177" y="3803150"/>
                  <a:pt x="6274068" y="3814506"/>
                </a:cubicBezTo>
                <a:cubicBezTo>
                  <a:pt x="6260645" y="3821643"/>
                  <a:pt x="6265372" y="3836902"/>
                  <a:pt x="6262850" y="3850454"/>
                </a:cubicBezTo>
                <a:cubicBezTo>
                  <a:pt x="6250418" y="3863479"/>
                  <a:pt x="6250660" y="3955243"/>
                  <a:pt x="6257357" y="3975474"/>
                </a:cubicBezTo>
                <a:cubicBezTo>
                  <a:pt x="6245091" y="4036737"/>
                  <a:pt x="6237535" y="4029237"/>
                  <a:pt x="6257889" y="4073155"/>
                </a:cubicBezTo>
                <a:cubicBezTo>
                  <a:pt x="6259272" y="4085906"/>
                  <a:pt x="6239882" y="4116397"/>
                  <a:pt x="6237441" y="4126638"/>
                </a:cubicBezTo>
                <a:lnTo>
                  <a:pt x="6245587" y="4172738"/>
                </a:lnTo>
                <a:lnTo>
                  <a:pt x="6235772" y="4176721"/>
                </a:lnTo>
                <a:lnTo>
                  <a:pt x="6233287" y="4195136"/>
                </a:lnTo>
                <a:lnTo>
                  <a:pt x="6234619" y="4280850"/>
                </a:lnTo>
                <a:cubicBezTo>
                  <a:pt x="6239453" y="4320763"/>
                  <a:pt x="6223309" y="4337596"/>
                  <a:pt x="6219318" y="4402526"/>
                </a:cubicBezTo>
                <a:cubicBezTo>
                  <a:pt x="6205466" y="4516209"/>
                  <a:pt x="6216183" y="4588729"/>
                  <a:pt x="6216810" y="4651172"/>
                </a:cubicBezTo>
                <a:cubicBezTo>
                  <a:pt x="6217673" y="4756959"/>
                  <a:pt x="6228654" y="4824005"/>
                  <a:pt x="6225945" y="4916779"/>
                </a:cubicBezTo>
                <a:cubicBezTo>
                  <a:pt x="6217032" y="4993010"/>
                  <a:pt x="6264271" y="4984591"/>
                  <a:pt x="6230174" y="5051379"/>
                </a:cubicBezTo>
                <a:cubicBezTo>
                  <a:pt x="6235713" y="5056951"/>
                  <a:pt x="6239420" y="5163714"/>
                  <a:pt x="6242600" y="5170879"/>
                </a:cubicBezTo>
                <a:lnTo>
                  <a:pt x="6235996" y="5216428"/>
                </a:lnTo>
                <a:lnTo>
                  <a:pt x="6214638" y="5285298"/>
                </a:lnTo>
                <a:cubicBezTo>
                  <a:pt x="6211392" y="5297492"/>
                  <a:pt x="6225576" y="5312063"/>
                  <a:pt x="6228432" y="5317696"/>
                </a:cubicBezTo>
                <a:lnTo>
                  <a:pt x="6246496" y="5398787"/>
                </a:lnTo>
                <a:lnTo>
                  <a:pt x="6244793" y="5399530"/>
                </a:lnTo>
                <a:lnTo>
                  <a:pt x="6241695" y="5406948"/>
                </a:lnTo>
                <a:lnTo>
                  <a:pt x="6267461" y="5499413"/>
                </a:lnTo>
                <a:cubicBezTo>
                  <a:pt x="6285387" y="5533848"/>
                  <a:pt x="6284888" y="5550029"/>
                  <a:pt x="6295987" y="5582659"/>
                </a:cubicBezTo>
                <a:cubicBezTo>
                  <a:pt x="6311253" y="5681724"/>
                  <a:pt x="6295439" y="5695558"/>
                  <a:pt x="6364803" y="5784263"/>
                </a:cubicBezTo>
                <a:cubicBezTo>
                  <a:pt x="6379348" y="5818651"/>
                  <a:pt x="6412475" y="5906802"/>
                  <a:pt x="6423050" y="5922637"/>
                </a:cubicBezTo>
                <a:cubicBezTo>
                  <a:pt x="6445210" y="5973612"/>
                  <a:pt x="6468179" y="6023873"/>
                  <a:pt x="6497767" y="6090108"/>
                </a:cubicBezTo>
                <a:cubicBezTo>
                  <a:pt x="6571895" y="6150548"/>
                  <a:pt x="6572491" y="6236583"/>
                  <a:pt x="6606710" y="6281543"/>
                </a:cubicBezTo>
                <a:cubicBezTo>
                  <a:pt x="6633675" y="6335892"/>
                  <a:pt x="6654357" y="6388782"/>
                  <a:pt x="6667540" y="6443715"/>
                </a:cubicBezTo>
                <a:cubicBezTo>
                  <a:pt x="6685192" y="6466826"/>
                  <a:pt x="6650500" y="6508701"/>
                  <a:pt x="6659722" y="6550105"/>
                </a:cubicBezTo>
                <a:cubicBezTo>
                  <a:pt x="6665926" y="6645044"/>
                  <a:pt x="6669126" y="6627536"/>
                  <a:pt x="6671805" y="6687397"/>
                </a:cubicBezTo>
                <a:cubicBezTo>
                  <a:pt x="6682671" y="6733683"/>
                  <a:pt x="6665210" y="6772117"/>
                  <a:pt x="6669658" y="6806602"/>
                </a:cubicBezTo>
                <a:cubicBezTo>
                  <a:pt x="6661174" y="6812658"/>
                  <a:pt x="6667097" y="6831470"/>
                  <a:pt x="6675783" y="6850325"/>
                </a:cubicBezTo>
                <a:lnTo>
                  <a:pt x="6679704" y="6858000"/>
                </a:lnTo>
                <a:lnTo>
                  <a:pt x="4532241" y="6858000"/>
                </a:lnTo>
                <a:lnTo>
                  <a:pt x="1208596"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76769DA8-732B-0B45-AE24-7348ECF24BB9}"/>
              </a:ext>
            </a:extLst>
          </p:cNvPr>
          <p:cNvSpPr>
            <a:spLocks noGrp="1"/>
          </p:cNvSpPr>
          <p:nvPr>
            <p:ph idx="1"/>
          </p:nvPr>
        </p:nvSpPr>
        <p:spPr>
          <a:xfrm>
            <a:off x="7320465" y="1987827"/>
            <a:ext cx="4140013" cy="2756452"/>
          </a:xfrm>
        </p:spPr>
        <p:txBody>
          <a:bodyPr>
            <a:normAutofit/>
          </a:bodyPr>
          <a:lstStyle/>
          <a:p>
            <a:pPr marL="0" indent="0" algn="ctr">
              <a:lnSpc>
                <a:spcPct val="100000"/>
              </a:lnSpc>
              <a:buNone/>
            </a:pPr>
            <a:r>
              <a:rPr lang="en-US" sz="3200" b="1" dirty="0" err="1">
                <a:solidFill>
                  <a:schemeClr val="accent6">
                    <a:lumMod val="75000"/>
                  </a:schemeClr>
                </a:solidFill>
              </a:rPr>
              <a:t>Proverbios</a:t>
            </a:r>
            <a:r>
              <a:rPr lang="en-US" sz="3200" b="1" dirty="0">
                <a:solidFill>
                  <a:schemeClr val="accent6">
                    <a:lumMod val="75000"/>
                  </a:schemeClr>
                </a:solidFill>
              </a:rPr>
              <a:t> 4:23  </a:t>
            </a:r>
          </a:p>
          <a:p>
            <a:pPr marL="0" indent="0" algn="ctr">
              <a:lnSpc>
                <a:spcPct val="100000"/>
              </a:lnSpc>
              <a:buNone/>
            </a:pPr>
            <a:r>
              <a:rPr lang="en-US" sz="3200" dirty="0"/>
              <a:t>“</a:t>
            </a:r>
            <a:r>
              <a:rPr lang="es-MX" sz="3200" dirty="0">
                <a:effectLst/>
                <a:latin typeface="Avenir Next LT Pro" panose="020B0504020202020204" pitchFamily="34" charset="0"/>
                <a:ea typeface="Times New Roman" panose="02020603050405020304" pitchFamily="18" charset="0"/>
                <a:cs typeface="Times New Roman" panose="02020603050405020304" pitchFamily="18" charset="0"/>
              </a:rPr>
              <a:t>Por sobre todas las cosas cuida tu corazón, porque de él mana la vida”.</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endParaRPr lang="en-US" sz="3200" dirty="0"/>
          </a:p>
        </p:txBody>
      </p:sp>
    </p:spTree>
    <p:extLst>
      <p:ext uri="{BB962C8B-B14F-4D97-AF65-F5344CB8AC3E}">
        <p14:creationId xmlns:p14="http://schemas.microsoft.com/office/powerpoint/2010/main" val="318691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 descr="pink flowers on gray ceramic vase">
            <a:extLst>
              <a:ext uri="{FF2B5EF4-FFF2-40B4-BE49-F238E27FC236}">
                <a16:creationId xmlns:a16="http://schemas.microsoft.com/office/drawing/2014/main" id="{EE8D46A1-5407-B240-B5F8-F64A0830D430}"/>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t="46681" b="15772"/>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20142"/>
            <a:ext cx="12192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C6656B-997B-AB45-BE62-84A0F2697B4F}"/>
              </a:ext>
            </a:extLst>
          </p:cNvPr>
          <p:cNvSpPr>
            <a:spLocks noGrp="1"/>
          </p:cNvSpPr>
          <p:nvPr>
            <p:ph type="title"/>
          </p:nvPr>
        </p:nvSpPr>
        <p:spPr>
          <a:xfrm>
            <a:off x="523875" y="5317240"/>
            <a:ext cx="11210925" cy="744836"/>
          </a:xfrm>
        </p:spPr>
        <p:txBody>
          <a:bodyPr vert="horz" lIns="91440" tIns="45720" rIns="91440" bIns="45720" rtlCol="0" anchor="ctr">
            <a:normAutofit/>
          </a:bodyPr>
          <a:lstStyle/>
          <a:p>
            <a:pPr algn="ctr"/>
            <a:r>
              <a:rPr lang="en-US" sz="2300" b="1" dirty="0">
                <a:solidFill>
                  <a:schemeClr val="tx1">
                    <a:lumMod val="85000"/>
                    <a:lumOff val="15000"/>
                  </a:schemeClr>
                </a:solidFill>
              </a:rPr>
              <a:t>4. Ser </a:t>
            </a:r>
            <a:r>
              <a:rPr lang="en-US" sz="2300" b="1" dirty="0" err="1">
                <a:solidFill>
                  <a:schemeClr val="tx1">
                    <a:lumMod val="85000"/>
                    <a:lumOff val="15000"/>
                  </a:schemeClr>
                </a:solidFill>
              </a:rPr>
              <a:t>testigos</a:t>
            </a:r>
            <a:br>
              <a:rPr lang="en-US" sz="2300" dirty="0">
                <a:solidFill>
                  <a:schemeClr val="tx1">
                    <a:lumMod val="85000"/>
                    <a:lumOff val="15000"/>
                  </a:schemeClr>
                </a:solidFill>
              </a:rPr>
            </a:br>
            <a:endParaRPr lang="en-US" sz="2300" dirty="0">
              <a:solidFill>
                <a:schemeClr val="tx1">
                  <a:lumMod val="85000"/>
                  <a:lumOff val="15000"/>
                </a:schemeClr>
              </a:solidFill>
            </a:endParaRPr>
          </a:p>
        </p:txBody>
      </p:sp>
      <p:cxnSp>
        <p:nvCxnSpPr>
          <p:cNvPr id="11" name="Straight Connector 10">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241983"/>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4852"/>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8406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6" descr="pink flowers on gray ceramic vase">
            <a:extLst>
              <a:ext uri="{FF2B5EF4-FFF2-40B4-BE49-F238E27FC236}">
                <a16:creationId xmlns:a16="http://schemas.microsoft.com/office/drawing/2014/main" id="{AACA4EC6-E42B-C34D-AEE9-F5E5664C1EE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41784" b="10875"/>
          <a:stretch/>
        </p:blipFill>
        <p:spPr bwMode="auto">
          <a:xfrm>
            <a:off x="1" y="10"/>
            <a:ext cx="9669642" cy="6857990"/>
          </a:xfrm>
          <a:prstGeom prst="rect">
            <a:avLst/>
          </a:prstGeom>
          <a:noFill/>
          <a:extLst>
            <a:ext uri="{909E8E84-426E-40DD-AFC4-6F175D3DCCD1}">
              <a14:hiddenFill xmlns:a14="http://schemas.microsoft.com/office/drawing/2010/main">
                <a:solidFill>
                  <a:srgbClr val="FFFFFF"/>
                </a:solidFill>
              </a14:hiddenFill>
            </a:ext>
          </a:extLst>
        </p:spPr>
      </p:pic>
      <p:sp>
        <p:nvSpPr>
          <p:cNvPr id="22" name="Rectangle 21">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BE46BA8-B1AB-7445-A354-5E0ED61D47D1}"/>
              </a:ext>
            </a:extLst>
          </p:cNvPr>
          <p:cNvSpPr>
            <a:spLocks noGrp="1"/>
          </p:cNvSpPr>
          <p:nvPr>
            <p:ph idx="1"/>
          </p:nvPr>
        </p:nvSpPr>
        <p:spPr>
          <a:xfrm>
            <a:off x="7597870" y="1431236"/>
            <a:ext cx="4382094" cy="5355328"/>
          </a:xfrm>
        </p:spPr>
        <p:txBody>
          <a:bodyPr>
            <a:normAutofit fontScale="92500"/>
          </a:bodyPr>
          <a:lstStyle/>
          <a:p>
            <a:pPr marL="0" indent="0" algn="ctr">
              <a:lnSpc>
                <a:spcPct val="100000"/>
              </a:lnSpc>
              <a:buNone/>
            </a:pPr>
            <a:r>
              <a:rPr lang="es-MX" sz="2800" dirty="0">
                <a:effectLst/>
                <a:latin typeface="Avenir Next LT Pro" panose="020B0504020202020204" pitchFamily="34" charset="0"/>
                <a:ea typeface="Times New Roman" panose="02020603050405020304" pitchFamily="18" charset="0"/>
                <a:cs typeface="Times New Roman" panose="02020603050405020304" pitchFamily="18" charset="0"/>
              </a:rPr>
              <a:t>Al compartir nuestros tesoros con otros acerca del conocimiento de Dios, a través de nuestros medios económicos, servicios, oraciones, estudios bíblicos con las personas, visitación a personas necesitadas, e invitando a los pecadores a acudir a Cristo, testificamos ante el mundo que amamos y tememos a Dios. </a:t>
            </a:r>
            <a:r>
              <a:rPr lang="en-US" dirty="0"/>
              <a:t> </a:t>
            </a:r>
          </a:p>
        </p:txBody>
      </p:sp>
    </p:spTree>
    <p:extLst>
      <p:ext uri="{BB962C8B-B14F-4D97-AF65-F5344CB8AC3E}">
        <p14:creationId xmlns:p14="http://schemas.microsoft.com/office/powerpoint/2010/main" val="34686855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2" descr="brown wooden pencil on white surface">
            <a:extLst>
              <a:ext uri="{FF2B5EF4-FFF2-40B4-BE49-F238E27FC236}">
                <a16:creationId xmlns:a16="http://schemas.microsoft.com/office/drawing/2014/main" id="{56E54061-8D7A-F343-8E80-21A5319A95A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9091" t="34226" b="31768"/>
          <a:stretch/>
        </p:blipFill>
        <p:spPr bwMode="auto">
          <a:xfrm>
            <a:off x="20" y="10"/>
            <a:ext cx="12191980" cy="6857988"/>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6">
            <a:extLst>
              <a:ext uri="{FF2B5EF4-FFF2-40B4-BE49-F238E27FC236}">
                <a16:creationId xmlns:a16="http://schemas.microsoft.com/office/drawing/2014/main" id="{2B1D4F77-A17C-43D7-B7FA-545148E4E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7492064" y="321176"/>
            <a:ext cx="4332307" cy="5896743"/>
          </a:xfrm>
          <a:prstGeom prst="rect">
            <a:avLst/>
          </a:prstGeom>
          <a:solidFill>
            <a:schemeClr val="bg1">
              <a:alpha val="90000"/>
            </a:schemeClr>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8D8A7AD-0EBA-FD47-8008-AE9F87A2E308}"/>
              </a:ext>
            </a:extLst>
          </p:cNvPr>
          <p:cNvSpPr>
            <a:spLocks noGrp="1"/>
          </p:cNvSpPr>
          <p:nvPr>
            <p:ph idx="1"/>
          </p:nvPr>
        </p:nvSpPr>
        <p:spPr>
          <a:xfrm>
            <a:off x="7616769" y="1710945"/>
            <a:ext cx="4207602" cy="4096156"/>
          </a:xfrm>
        </p:spPr>
        <p:txBody>
          <a:bodyPr>
            <a:normAutofit fontScale="77500" lnSpcReduction="20000"/>
          </a:bodyPr>
          <a:lstStyle/>
          <a:p>
            <a:pPr marL="0" indent="0" algn="ctr">
              <a:buNone/>
            </a:pPr>
            <a:r>
              <a:rPr lang="en-US" sz="3000" b="1" dirty="0">
                <a:solidFill>
                  <a:srgbClr val="FB00B7"/>
                </a:solidFill>
              </a:rPr>
              <a:t>EJERCICIO 3</a:t>
            </a:r>
          </a:p>
          <a:p>
            <a:pPr marL="0" indent="0" algn="ctr">
              <a:lnSpc>
                <a:spcPct val="110000"/>
              </a:lnSpc>
              <a:buNone/>
            </a:pPr>
            <a:r>
              <a:rPr lang="es-MX" sz="2800" dirty="0">
                <a:effectLst/>
                <a:latin typeface="Avenir Next LT Pro" panose="020B0504020202020204" pitchFamily="34" charset="0"/>
                <a:ea typeface="Times New Roman" panose="02020603050405020304" pitchFamily="18" charset="0"/>
                <a:cs typeface="Times New Roman" panose="02020603050405020304" pitchFamily="18" charset="0"/>
              </a:rPr>
              <a:t>Toma tiempo individualmente para meditar en la forma como se puede desarrollar personalmente el temor a Dios y ora entonces porque Dios nos ayude a practicar los anteriores cuatro pasos aprendidos. Pide especialmente por el bautismo del Espíritu Santo. </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endParaRPr lang="en-US" dirty="0"/>
          </a:p>
        </p:txBody>
      </p:sp>
    </p:spTree>
    <p:extLst>
      <p:ext uri="{BB962C8B-B14F-4D97-AF65-F5344CB8AC3E}">
        <p14:creationId xmlns:p14="http://schemas.microsoft.com/office/powerpoint/2010/main" val="3450329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brown wooden pencil on white surface">
            <a:extLst>
              <a:ext uri="{FF2B5EF4-FFF2-40B4-BE49-F238E27FC236}">
                <a16:creationId xmlns:a16="http://schemas.microsoft.com/office/drawing/2014/main" id="{42256311-D7D0-FF46-810F-3D69A3E91D7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7647" b="25189"/>
          <a:stretch/>
        </p:blipFill>
        <p:spPr bwMode="auto">
          <a:xfrm>
            <a:off x="2522356" y="10"/>
            <a:ext cx="9669642" cy="6857990"/>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17">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097E94F-AFFC-7F4F-9549-18EBC8B234E8}"/>
              </a:ext>
            </a:extLst>
          </p:cNvPr>
          <p:cNvSpPr>
            <a:spLocks noGrp="1"/>
          </p:cNvSpPr>
          <p:nvPr>
            <p:ph idx="1"/>
          </p:nvPr>
        </p:nvSpPr>
        <p:spPr>
          <a:xfrm>
            <a:off x="785192" y="1099932"/>
            <a:ext cx="3945835" cy="4982816"/>
          </a:xfrm>
        </p:spPr>
        <p:txBody>
          <a:bodyPr>
            <a:normAutofit fontScale="85000" lnSpcReduction="10000"/>
          </a:bodyPr>
          <a:lstStyle/>
          <a:p>
            <a:pPr marL="0" indent="0" algn="ctr">
              <a:lnSpc>
                <a:spcPct val="100000"/>
              </a:lnSpc>
              <a:buNone/>
            </a:pPr>
            <a:r>
              <a:rPr lang="en-US" b="1" dirty="0">
                <a:solidFill>
                  <a:srgbClr val="FB00B7"/>
                </a:solidFill>
              </a:rPr>
              <a:t>EXERCICIO 4</a:t>
            </a:r>
          </a:p>
          <a:p>
            <a:pPr marL="0" marR="0" indent="0">
              <a:spcBef>
                <a:spcPts val="0"/>
              </a:spcBef>
              <a:spcAft>
                <a:spcPts val="0"/>
              </a:spcAft>
              <a:buNone/>
            </a:pPr>
            <a:r>
              <a:rPr lang="es-MX" sz="2400" dirty="0">
                <a:effectLst/>
                <a:latin typeface="Avenir Next LT Pro" panose="020B0504020202020204" pitchFamily="34" charset="0"/>
                <a:ea typeface="Times New Roman" panose="02020603050405020304" pitchFamily="18" charset="0"/>
                <a:cs typeface="Times New Roman" panose="02020603050405020304" pitchFamily="18" charset="0"/>
              </a:rPr>
              <a:t>Después de la oración individual, debe anotarse el nombre de cada persona del grupo o iglesia, en una hoja de papel separada. Deben doblarse las hojas y colocarse en una canasta. Pedir luego a cada participante que tome una de las hojas dobladas que contienen un nombre escrito en su interior. Cada mujer participante orará por la persona a la cual pertenece el nombre escrito en la hoja de papel, por un periodo de por lo menos un mes, respecto a las lecciones aprendidas en este seminario.  </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ctr">
              <a:lnSpc>
                <a:spcPct val="100000"/>
              </a:lnSpc>
              <a:buNone/>
            </a:pPr>
            <a:endParaRPr lang="en-US" sz="2400" dirty="0"/>
          </a:p>
        </p:txBody>
      </p:sp>
    </p:spTree>
    <p:extLst>
      <p:ext uri="{BB962C8B-B14F-4D97-AF65-F5344CB8AC3E}">
        <p14:creationId xmlns:p14="http://schemas.microsoft.com/office/powerpoint/2010/main" val="2790842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6" descr="pink flowers on gray ceramic vase">
            <a:extLst>
              <a:ext uri="{FF2B5EF4-FFF2-40B4-BE49-F238E27FC236}">
                <a16:creationId xmlns:a16="http://schemas.microsoft.com/office/drawing/2014/main" id="{8DDAC97F-0775-9A42-A3B0-8430537BB10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41784" b="10875"/>
          <a:stretch/>
        </p:blipFill>
        <p:spPr bwMode="auto">
          <a:xfrm>
            <a:off x="1" y="10"/>
            <a:ext cx="9669642" cy="6857990"/>
          </a:xfrm>
          <a:prstGeom prst="rect">
            <a:avLst/>
          </a:prstGeom>
          <a:noFill/>
          <a:extLst>
            <a:ext uri="{909E8E84-426E-40DD-AFC4-6F175D3DCCD1}">
              <a14:hiddenFill xmlns:a14="http://schemas.microsoft.com/office/drawing/2010/main">
                <a:solidFill>
                  <a:srgbClr val="FFFFFF"/>
                </a:solidFill>
              </a14:hiddenFill>
            </a:ext>
          </a:extLst>
        </p:spPr>
      </p:pic>
      <p:sp>
        <p:nvSpPr>
          <p:cNvPr id="22" name="Rectangle 21">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5297CF4-AA72-3643-9A0A-205989D87E88}"/>
              </a:ext>
            </a:extLst>
          </p:cNvPr>
          <p:cNvSpPr>
            <a:spLocks noGrp="1"/>
          </p:cNvSpPr>
          <p:nvPr>
            <p:ph idx="1"/>
          </p:nvPr>
        </p:nvSpPr>
        <p:spPr>
          <a:xfrm>
            <a:off x="7982182" y="980662"/>
            <a:ext cx="4037538" cy="5315572"/>
          </a:xfrm>
        </p:spPr>
        <p:txBody>
          <a:bodyPr>
            <a:normAutofit lnSpcReduction="10000"/>
          </a:bodyPr>
          <a:lstStyle/>
          <a:p>
            <a:pPr marL="0" indent="0" algn="ctr">
              <a:buNone/>
            </a:pPr>
            <a:r>
              <a:rPr lang="en-US" sz="3200" dirty="0" err="1"/>
              <a:t>En</a:t>
            </a:r>
            <a:r>
              <a:rPr lang="en-US" sz="3200" dirty="0"/>
              <a:t> forma individual, </a:t>
            </a:r>
            <a:r>
              <a:rPr lang="en-US" sz="3200" dirty="0" err="1"/>
              <a:t>como</a:t>
            </a:r>
            <a:r>
              <a:rPr lang="en-US" sz="3200" dirty="0"/>
              <a:t> </a:t>
            </a:r>
            <a:r>
              <a:rPr lang="en-US" sz="3200" dirty="0" err="1"/>
              <a:t>mujer</a:t>
            </a:r>
            <a:r>
              <a:rPr lang="en-US" sz="3200" dirty="0"/>
              <a:t> de valor y, </a:t>
            </a:r>
            <a:r>
              <a:rPr lang="en-US" sz="3200" dirty="0" err="1"/>
              <a:t>colectivamente</a:t>
            </a:r>
            <a:r>
              <a:rPr lang="en-US" sz="3200" dirty="0"/>
              <a:t>, </a:t>
            </a:r>
            <a:r>
              <a:rPr lang="en-US" sz="3200" dirty="0" err="1"/>
              <a:t>como</a:t>
            </a:r>
            <a:r>
              <a:rPr lang="en-US" sz="3200" dirty="0"/>
              <a:t> un </a:t>
            </a:r>
            <a:r>
              <a:rPr lang="en-US" sz="3200" dirty="0" err="1"/>
              <a:t>grupo</a:t>
            </a:r>
            <a:r>
              <a:rPr lang="en-US" sz="3200" dirty="0"/>
              <a:t> de </a:t>
            </a:r>
            <a:r>
              <a:rPr lang="en-US" sz="3200" dirty="0" err="1"/>
              <a:t>mujeres</a:t>
            </a:r>
            <a:r>
              <a:rPr lang="en-US" sz="3200" dirty="0"/>
              <a:t> </a:t>
            </a:r>
            <a:r>
              <a:rPr lang="en-US" sz="3200" dirty="0" err="1"/>
              <a:t>en</a:t>
            </a:r>
            <a:r>
              <a:rPr lang="en-US" sz="3200" dirty="0"/>
              <a:t> </a:t>
            </a:r>
            <a:r>
              <a:rPr lang="en-US" sz="3200" dirty="0" err="1"/>
              <a:t>nuestra</a:t>
            </a:r>
            <a:r>
              <a:rPr lang="en-US" sz="3200" dirty="0"/>
              <a:t> </a:t>
            </a:r>
            <a:r>
              <a:rPr lang="en-US" sz="3200" dirty="0" err="1"/>
              <a:t>iglesia</a:t>
            </a:r>
            <a:r>
              <a:rPr lang="en-US" sz="3200" dirty="0"/>
              <a:t> y </a:t>
            </a:r>
            <a:r>
              <a:rPr lang="en-US" sz="3200" dirty="0" err="1"/>
              <a:t>comunidad</a:t>
            </a:r>
            <a:r>
              <a:rPr lang="en-US" sz="3200" dirty="0"/>
              <a:t>, </a:t>
            </a:r>
            <a:r>
              <a:rPr lang="en-US" sz="3200" dirty="0" err="1">
                <a:solidFill>
                  <a:srgbClr val="F579BD"/>
                </a:solidFill>
              </a:rPr>
              <a:t>necesitamos</a:t>
            </a:r>
            <a:r>
              <a:rPr lang="en-US" sz="3200" dirty="0">
                <a:solidFill>
                  <a:srgbClr val="F579BD"/>
                </a:solidFill>
              </a:rPr>
              <a:t> </a:t>
            </a:r>
            <a:r>
              <a:rPr lang="en-US" sz="3200" dirty="0" err="1">
                <a:solidFill>
                  <a:srgbClr val="F579BD"/>
                </a:solidFill>
              </a:rPr>
              <a:t>desarrollar</a:t>
            </a:r>
            <a:r>
              <a:rPr lang="en-US" sz="3200" dirty="0">
                <a:solidFill>
                  <a:srgbClr val="F579BD"/>
                </a:solidFill>
              </a:rPr>
              <a:t> </a:t>
            </a:r>
            <a:r>
              <a:rPr lang="en-US" sz="3200" dirty="0" err="1">
                <a:solidFill>
                  <a:srgbClr val="F579BD"/>
                </a:solidFill>
              </a:rPr>
              <a:t>el</a:t>
            </a:r>
            <a:r>
              <a:rPr lang="en-US" sz="3200" dirty="0">
                <a:solidFill>
                  <a:srgbClr val="F579BD"/>
                </a:solidFill>
              </a:rPr>
              <a:t> </a:t>
            </a:r>
            <a:r>
              <a:rPr lang="en-US" sz="3200" dirty="0" err="1">
                <a:solidFill>
                  <a:srgbClr val="F579BD"/>
                </a:solidFill>
              </a:rPr>
              <a:t>sentido</a:t>
            </a:r>
            <a:r>
              <a:rPr lang="en-US" sz="3200" dirty="0">
                <a:solidFill>
                  <a:srgbClr val="F579BD"/>
                </a:solidFill>
              </a:rPr>
              <a:t> del </a:t>
            </a:r>
            <a:r>
              <a:rPr lang="en-US" sz="3200" dirty="0" err="1">
                <a:solidFill>
                  <a:srgbClr val="F579BD"/>
                </a:solidFill>
              </a:rPr>
              <a:t>temor</a:t>
            </a:r>
            <a:r>
              <a:rPr lang="en-US" sz="3200" dirty="0">
                <a:solidFill>
                  <a:srgbClr val="F579BD"/>
                </a:solidFill>
              </a:rPr>
              <a:t> a Dios y </a:t>
            </a:r>
            <a:r>
              <a:rPr lang="en-US" sz="3200" dirty="0" err="1">
                <a:solidFill>
                  <a:srgbClr val="F579BD"/>
                </a:solidFill>
              </a:rPr>
              <a:t>nuestra</a:t>
            </a:r>
            <a:r>
              <a:rPr lang="en-US" sz="3200" dirty="0">
                <a:solidFill>
                  <a:srgbClr val="F579BD"/>
                </a:solidFill>
              </a:rPr>
              <a:t> </a:t>
            </a:r>
            <a:r>
              <a:rPr lang="en-US" sz="3200" dirty="0" err="1">
                <a:solidFill>
                  <a:srgbClr val="F579BD"/>
                </a:solidFill>
              </a:rPr>
              <a:t>vida</a:t>
            </a:r>
            <a:r>
              <a:rPr lang="en-US" sz="3200" dirty="0">
                <a:solidFill>
                  <a:srgbClr val="F579BD"/>
                </a:solidFill>
              </a:rPr>
              <a:t> debe ser un </a:t>
            </a:r>
            <a:r>
              <a:rPr lang="en-US" sz="3200" dirty="0" err="1">
                <a:solidFill>
                  <a:srgbClr val="F579BD"/>
                </a:solidFill>
              </a:rPr>
              <a:t>ejemplo</a:t>
            </a:r>
            <a:r>
              <a:rPr lang="en-US" sz="3200" dirty="0">
                <a:solidFill>
                  <a:srgbClr val="F579BD"/>
                </a:solidFill>
              </a:rPr>
              <a:t> de lo que es </a:t>
            </a:r>
            <a:r>
              <a:rPr lang="en-US" sz="3200" dirty="0" err="1">
                <a:solidFill>
                  <a:srgbClr val="F579BD"/>
                </a:solidFill>
              </a:rPr>
              <a:t>temer</a:t>
            </a:r>
            <a:r>
              <a:rPr lang="en-US" sz="3200" dirty="0">
                <a:solidFill>
                  <a:srgbClr val="F579BD"/>
                </a:solidFill>
              </a:rPr>
              <a:t> a Dios. </a:t>
            </a:r>
          </a:p>
        </p:txBody>
      </p:sp>
    </p:spTree>
    <p:extLst>
      <p:ext uri="{BB962C8B-B14F-4D97-AF65-F5344CB8AC3E}">
        <p14:creationId xmlns:p14="http://schemas.microsoft.com/office/powerpoint/2010/main" val="3222582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2" descr="pink flowers on gray ceramic vase">
            <a:extLst>
              <a:ext uri="{FF2B5EF4-FFF2-40B4-BE49-F238E27FC236}">
                <a16:creationId xmlns:a16="http://schemas.microsoft.com/office/drawing/2014/main" id="{4224403F-4A8B-6E42-BA29-7B8EDAC03394}"/>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t="46681" b="15772"/>
          <a:stretch/>
        </p:blipFill>
        <p:spPr bwMode="auto">
          <a:xfrm>
            <a:off x="0" y="-196937"/>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80" name="Rectangle 79">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20142"/>
            <a:ext cx="12192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D6AA741-48C0-3447-AC80-E3A4B5DDBE19}"/>
              </a:ext>
            </a:extLst>
          </p:cNvPr>
          <p:cNvSpPr>
            <a:spLocks noGrp="1"/>
          </p:cNvSpPr>
          <p:nvPr>
            <p:ph type="title"/>
          </p:nvPr>
        </p:nvSpPr>
        <p:spPr>
          <a:xfrm>
            <a:off x="523875" y="4979963"/>
            <a:ext cx="11210925" cy="1533379"/>
          </a:xfrm>
        </p:spPr>
        <p:txBody>
          <a:bodyPr vert="horz" lIns="91440" tIns="45720" rIns="91440" bIns="45720" rtlCol="0" anchor="ctr">
            <a:noAutofit/>
          </a:bodyPr>
          <a:lstStyle/>
          <a:p>
            <a:pPr algn="ctr"/>
            <a:r>
              <a:rPr lang="en-US" sz="2800" b="1" dirty="0">
                <a:solidFill>
                  <a:schemeClr val="tx1">
                    <a:lumMod val="85000"/>
                    <a:lumOff val="15000"/>
                  </a:schemeClr>
                </a:solidFill>
              </a:rPr>
              <a:t>1. </a:t>
            </a:r>
            <a:r>
              <a:rPr lang="en-US" sz="2800" b="1" dirty="0" err="1">
                <a:solidFill>
                  <a:schemeClr val="tx1">
                    <a:lumMod val="85000"/>
                    <a:lumOff val="15000"/>
                  </a:schemeClr>
                </a:solidFill>
              </a:rPr>
              <a:t>Buscar</a:t>
            </a:r>
            <a:r>
              <a:rPr lang="en-US" sz="2800" b="1" dirty="0">
                <a:solidFill>
                  <a:schemeClr val="tx1">
                    <a:lumMod val="85000"/>
                    <a:lumOff val="15000"/>
                  </a:schemeClr>
                </a:solidFill>
              </a:rPr>
              <a:t> al </a:t>
            </a:r>
            <a:r>
              <a:rPr lang="en-US" sz="2800" b="1" dirty="0" err="1">
                <a:solidFill>
                  <a:schemeClr val="tx1">
                    <a:lumMod val="85000"/>
                    <a:lumOff val="15000"/>
                  </a:schemeClr>
                </a:solidFill>
              </a:rPr>
              <a:t>Señor</a:t>
            </a:r>
            <a:r>
              <a:rPr lang="en-US" sz="2800" b="1" dirty="0">
                <a:solidFill>
                  <a:schemeClr val="tx1">
                    <a:lumMod val="85000"/>
                    <a:lumOff val="15000"/>
                  </a:schemeClr>
                </a:solidFill>
              </a:rPr>
              <a:t> </a:t>
            </a:r>
            <a:r>
              <a:rPr lang="en-US" sz="2800" b="1" dirty="0" err="1">
                <a:solidFill>
                  <a:schemeClr val="tx1">
                    <a:lumMod val="85000"/>
                    <a:lumOff val="15000"/>
                  </a:schemeClr>
                </a:solidFill>
              </a:rPr>
              <a:t>diariamente</a:t>
            </a:r>
            <a:r>
              <a:rPr lang="en-US" sz="2800" b="1" dirty="0">
                <a:solidFill>
                  <a:schemeClr val="tx1">
                    <a:lumMod val="85000"/>
                    <a:lumOff val="15000"/>
                  </a:schemeClr>
                </a:solidFill>
              </a:rPr>
              <a:t> a </a:t>
            </a:r>
            <a:r>
              <a:rPr lang="en-US" sz="2800" b="1" dirty="0" err="1">
                <a:solidFill>
                  <a:schemeClr val="tx1">
                    <a:lumMod val="85000"/>
                    <a:lumOff val="15000"/>
                  </a:schemeClr>
                </a:solidFill>
              </a:rPr>
              <a:t>través</a:t>
            </a:r>
            <a:r>
              <a:rPr lang="en-US" sz="2800" b="1" dirty="0">
                <a:solidFill>
                  <a:schemeClr val="tx1">
                    <a:lumMod val="85000"/>
                    <a:lumOff val="15000"/>
                  </a:schemeClr>
                </a:solidFill>
              </a:rPr>
              <a:t> de la </a:t>
            </a:r>
            <a:r>
              <a:rPr lang="en-US" sz="2800" b="1" dirty="0" err="1">
                <a:solidFill>
                  <a:schemeClr val="tx1">
                    <a:lumMod val="85000"/>
                    <a:lumOff val="15000"/>
                  </a:schemeClr>
                </a:solidFill>
              </a:rPr>
              <a:t>lectura</a:t>
            </a:r>
            <a:r>
              <a:rPr lang="en-US" sz="2800" b="1" dirty="0">
                <a:solidFill>
                  <a:schemeClr val="tx1">
                    <a:lumMod val="85000"/>
                    <a:lumOff val="15000"/>
                  </a:schemeClr>
                </a:solidFill>
              </a:rPr>
              <a:t> de las </a:t>
            </a:r>
            <a:r>
              <a:rPr lang="en-US" sz="2800" b="1" dirty="0" err="1">
                <a:solidFill>
                  <a:schemeClr val="tx1">
                    <a:lumMod val="85000"/>
                    <a:lumOff val="15000"/>
                  </a:schemeClr>
                </a:solidFill>
              </a:rPr>
              <a:t>Escrituras</a:t>
            </a:r>
            <a:r>
              <a:rPr lang="en-US" sz="2800" b="1" dirty="0">
                <a:solidFill>
                  <a:schemeClr val="tx1">
                    <a:lumMod val="85000"/>
                    <a:lumOff val="15000"/>
                  </a:schemeClr>
                </a:solidFill>
              </a:rPr>
              <a:t> y los </a:t>
            </a:r>
            <a:r>
              <a:rPr lang="en-US" sz="2800" b="1" dirty="0" err="1">
                <a:solidFill>
                  <a:schemeClr val="tx1">
                    <a:lumMod val="85000"/>
                    <a:lumOff val="15000"/>
                  </a:schemeClr>
                </a:solidFill>
              </a:rPr>
              <a:t>escritos</a:t>
            </a:r>
            <a:r>
              <a:rPr lang="en-US" sz="2800" b="1" dirty="0">
                <a:solidFill>
                  <a:schemeClr val="tx1">
                    <a:lumMod val="85000"/>
                    <a:lumOff val="15000"/>
                  </a:schemeClr>
                </a:solidFill>
              </a:rPr>
              <a:t> del </a:t>
            </a:r>
            <a:r>
              <a:rPr lang="en-US" sz="2800" b="1" dirty="0" err="1">
                <a:solidFill>
                  <a:schemeClr val="tx1">
                    <a:lumMod val="85000"/>
                    <a:lumOff val="15000"/>
                  </a:schemeClr>
                </a:solidFill>
              </a:rPr>
              <a:t>Espíritu</a:t>
            </a:r>
            <a:r>
              <a:rPr lang="en-US" sz="2800" b="1" dirty="0">
                <a:solidFill>
                  <a:schemeClr val="tx1">
                    <a:lumMod val="85000"/>
                    <a:lumOff val="15000"/>
                  </a:schemeClr>
                </a:solidFill>
              </a:rPr>
              <a:t> de </a:t>
            </a:r>
            <a:r>
              <a:rPr lang="en-US" sz="2800" b="1" dirty="0" err="1">
                <a:solidFill>
                  <a:schemeClr val="tx1">
                    <a:lumMod val="85000"/>
                    <a:lumOff val="15000"/>
                  </a:schemeClr>
                </a:solidFill>
              </a:rPr>
              <a:t>Profecía</a:t>
            </a:r>
            <a:r>
              <a:rPr lang="en-US" sz="2800" b="1" dirty="0">
                <a:solidFill>
                  <a:schemeClr val="tx1">
                    <a:lumMod val="85000"/>
                    <a:lumOff val="15000"/>
                  </a:schemeClr>
                </a:solidFill>
              </a:rPr>
              <a:t>. </a:t>
            </a:r>
            <a:endParaRPr lang="en-US" sz="2800" dirty="0">
              <a:solidFill>
                <a:schemeClr val="tx1">
                  <a:lumMod val="85000"/>
                  <a:lumOff val="15000"/>
                </a:schemeClr>
              </a:solidFill>
            </a:endParaRPr>
          </a:p>
        </p:txBody>
      </p:sp>
      <p:cxnSp>
        <p:nvCxnSpPr>
          <p:cNvPr id="82" name="Straight Connector 81">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241983"/>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4852"/>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838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23E547B5-89CF-4EC0-96DE-25771AED0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a:extLst>
              <a:ext uri="{FF2B5EF4-FFF2-40B4-BE49-F238E27FC236}">
                <a16:creationId xmlns:a16="http://schemas.microsoft.com/office/drawing/2014/main" id="{3F0B8CEB-8279-4E5E-A0CE-1FC9F71736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782" y="0"/>
            <a:ext cx="7421217"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shallow focus photography of tree with pink flowers">
            <a:extLst>
              <a:ext uri="{FF2B5EF4-FFF2-40B4-BE49-F238E27FC236}">
                <a16:creationId xmlns:a16="http://schemas.microsoft.com/office/drawing/2014/main" id="{D00E9FB0-E025-0748-A0A8-0AC852C1E9D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33673"/>
          <a:stretch/>
        </p:blipFill>
        <p:spPr bwMode="auto">
          <a:xfrm>
            <a:off x="20" y="10"/>
            <a:ext cx="6901711" cy="6857990"/>
          </a:xfrm>
          <a:custGeom>
            <a:avLst/>
            <a:gdLst/>
            <a:ahLst/>
            <a:cxnLst/>
            <a:rect l="l" t="t" r="r" b="b"/>
            <a:pathLst>
              <a:path w="6901731" h="6858000">
                <a:moveTo>
                  <a:pt x="0" y="0"/>
                </a:moveTo>
                <a:lnTo>
                  <a:pt x="6897896" y="5958"/>
                </a:lnTo>
                <a:lnTo>
                  <a:pt x="6866823" y="62592"/>
                </a:lnTo>
                <a:lnTo>
                  <a:pt x="6901731" y="89476"/>
                </a:lnTo>
                <a:lnTo>
                  <a:pt x="6901731" y="103833"/>
                </a:lnTo>
                <a:lnTo>
                  <a:pt x="6900034" y="110092"/>
                </a:lnTo>
                <a:lnTo>
                  <a:pt x="6901731" y="113679"/>
                </a:lnTo>
                <a:lnTo>
                  <a:pt x="6901731" y="405560"/>
                </a:lnTo>
                <a:lnTo>
                  <a:pt x="6900456" y="429509"/>
                </a:lnTo>
                <a:cubicBezTo>
                  <a:pt x="6892773" y="535647"/>
                  <a:pt x="6878314" y="537918"/>
                  <a:pt x="6886342" y="636808"/>
                </a:cubicBezTo>
                <a:cubicBezTo>
                  <a:pt x="6892506" y="756883"/>
                  <a:pt x="6864504" y="771443"/>
                  <a:pt x="6851784" y="839073"/>
                </a:cubicBezTo>
                <a:cubicBezTo>
                  <a:pt x="6838675" y="892655"/>
                  <a:pt x="6864124" y="961738"/>
                  <a:pt x="6845760" y="994930"/>
                </a:cubicBezTo>
                <a:cubicBezTo>
                  <a:pt x="6833572" y="1024166"/>
                  <a:pt x="6859282" y="1058905"/>
                  <a:pt x="6845601" y="1112932"/>
                </a:cubicBezTo>
                <a:cubicBezTo>
                  <a:pt x="6838700" y="1149910"/>
                  <a:pt x="6829138" y="1151035"/>
                  <a:pt x="6820235" y="1187433"/>
                </a:cubicBezTo>
                <a:cubicBezTo>
                  <a:pt x="6815504" y="1196464"/>
                  <a:pt x="6777707" y="1338549"/>
                  <a:pt x="6759643" y="1337010"/>
                </a:cubicBezTo>
                <a:cubicBezTo>
                  <a:pt x="6737660" y="1337296"/>
                  <a:pt x="6760650" y="1396341"/>
                  <a:pt x="6736375" y="1382272"/>
                </a:cubicBezTo>
                <a:cubicBezTo>
                  <a:pt x="6755741" y="1415836"/>
                  <a:pt x="6714675" y="1414567"/>
                  <a:pt x="6701292" y="1432111"/>
                </a:cubicBezTo>
                <a:cubicBezTo>
                  <a:pt x="6721110" y="1460185"/>
                  <a:pt x="6692106" y="1490815"/>
                  <a:pt x="6686578" y="1518624"/>
                </a:cubicBezTo>
                <a:cubicBezTo>
                  <a:pt x="6682512" y="1567002"/>
                  <a:pt x="6679579" y="1571443"/>
                  <a:pt x="6670824" y="1607743"/>
                </a:cubicBezTo>
                <a:cubicBezTo>
                  <a:pt x="6671133" y="1629590"/>
                  <a:pt x="6663161" y="1656870"/>
                  <a:pt x="6664392" y="1696405"/>
                </a:cubicBezTo>
                <a:cubicBezTo>
                  <a:pt x="6655686" y="1770486"/>
                  <a:pt x="6641938" y="1757082"/>
                  <a:pt x="6642880" y="1812372"/>
                </a:cubicBezTo>
                <a:cubicBezTo>
                  <a:pt x="6638579" y="1872475"/>
                  <a:pt x="6619231" y="1825476"/>
                  <a:pt x="6612547" y="1876437"/>
                </a:cubicBezTo>
                <a:cubicBezTo>
                  <a:pt x="6600695" y="1913834"/>
                  <a:pt x="6591061" y="1923231"/>
                  <a:pt x="6571760" y="1953331"/>
                </a:cubicBezTo>
                <a:cubicBezTo>
                  <a:pt x="6561039" y="1989021"/>
                  <a:pt x="6544090" y="2087896"/>
                  <a:pt x="6520213" y="2096455"/>
                </a:cubicBezTo>
                <a:lnTo>
                  <a:pt x="6492461" y="2188148"/>
                </a:lnTo>
                <a:cubicBezTo>
                  <a:pt x="6504372" y="2211333"/>
                  <a:pt x="6489131" y="2253220"/>
                  <a:pt x="6471854" y="2259117"/>
                </a:cubicBezTo>
                <a:cubicBezTo>
                  <a:pt x="6466151" y="2287829"/>
                  <a:pt x="6440452" y="2301346"/>
                  <a:pt x="6439832" y="2328334"/>
                </a:cubicBezTo>
                <a:cubicBezTo>
                  <a:pt x="6431013" y="2351201"/>
                  <a:pt x="6444250" y="2396409"/>
                  <a:pt x="6425162" y="2408211"/>
                </a:cubicBezTo>
                <a:lnTo>
                  <a:pt x="6417221" y="2427382"/>
                </a:lnTo>
                <a:lnTo>
                  <a:pt x="6425030" y="2464387"/>
                </a:lnTo>
                <a:lnTo>
                  <a:pt x="6406293" y="2472223"/>
                </a:lnTo>
                <a:cubicBezTo>
                  <a:pt x="6406862" y="2477277"/>
                  <a:pt x="6406486" y="2491723"/>
                  <a:pt x="6405400" y="2493547"/>
                </a:cubicBezTo>
                <a:lnTo>
                  <a:pt x="6374829" y="2532070"/>
                </a:lnTo>
                <a:cubicBezTo>
                  <a:pt x="6374597" y="2545374"/>
                  <a:pt x="6360976" y="2563797"/>
                  <a:pt x="6350864" y="2577422"/>
                </a:cubicBezTo>
                <a:cubicBezTo>
                  <a:pt x="6327056" y="2632768"/>
                  <a:pt x="6341262" y="2616275"/>
                  <a:pt x="6329174" y="2663854"/>
                </a:cubicBezTo>
                <a:cubicBezTo>
                  <a:pt x="6326303" y="2703642"/>
                  <a:pt x="6332854" y="2709643"/>
                  <a:pt x="6315095" y="2741507"/>
                </a:cubicBezTo>
                <a:cubicBezTo>
                  <a:pt x="6319921" y="2740191"/>
                  <a:pt x="6321925" y="2742004"/>
                  <a:pt x="6322463" y="2745641"/>
                </a:cubicBezTo>
                <a:cubicBezTo>
                  <a:pt x="6322245" y="2747982"/>
                  <a:pt x="6322027" y="2750323"/>
                  <a:pt x="6321808" y="2752663"/>
                </a:cubicBezTo>
                <a:lnTo>
                  <a:pt x="6314569" y="2756718"/>
                </a:lnTo>
                <a:cubicBezTo>
                  <a:pt x="6289324" y="2773686"/>
                  <a:pt x="6317551" y="2780051"/>
                  <a:pt x="6315211" y="2811618"/>
                </a:cubicBezTo>
                <a:cubicBezTo>
                  <a:pt x="6315620" y="2826627"/>
                  <a:pt x="6296047" y="2885298"/>
                  <a:pt x="6302211" y="2882314"/>
                </a:cubicBezTo>
                <a:lnTo>
                  <a:pt x="6286167" y="2949597"/>
                </a:lnTo>
                <a:cubicBezTo>
                  <a:pt x="6286401" y="2994618"/>
                  <a:pt x="6286615" y="2971464"/>
                  <a:pt x="6287037" y="3008578"/>
                </a:cubicBezTo>
                <a:cubicBezTo>
                  <a:pt x="6293795" y="3029535"/>
                  <a:pt x="6274405" y="3114154"/>
                  <a:pt x="6259150" y="3123139"/>
                </a:cubicBezTo>
                <a:cubicBezTo>
                  <a:pt x="6250085" y="3189063"/>
                  <a:pt x="6269067" y="3151280"/>
                  <a:pt x="6272249" y="3227854"/>
                </a:cubicBezTo>
                <a:cubicBezTo>
                  <a:pt x="6278775" y="3295842"/>
                  <a:pt x="6289216" y="3303765"/>
                  <a:pt x="6292288" y="3378383"/>
                </a:cubicBezTo>
                <a:cubicBezTo>
                  <a:pt x="6303894" y="3395995"/>
                  <a:pt x="6287498" y="3432581"/>
                  <a:pt x="6288328" y="3459618"/>
                </a:cubicBezTo>
                <a:cubicBezTo>
                  <a:pt x="6289158" y="3486653"/>
                  <a:pt x="6299937" y="3538735"/>
                  <a:pt x="6297272" y="3540603"/>
                </a:cubicBezTo>
                <a:cubicBezTo>
                  <a:pt x="6296849" y="3577379"/>
                  <a:pt x="6294184" y="3587943"/>
                  <a:pt x="6291001" y="3638374"/>
                </a:cubicBezTo>
                <a:cubicBezTo>
                  <a:pt x="6283026" y="3666794"/>
                  <a:pt x="6265833" y="3731744"/>
                  <a:pt x="6283592" y="3763609"/>
                </a:cubicBezTo>
                <a:cubicBezTo>
                  <a:pt x="6264286" y="3758340"/>
                  <a:pt x="6290177" y="3803150"/>
                  <a:pt x="6274068" y="3814506"/>
                </a:cubicBezTo>
                <a:cubicBezTo>
                  <a:pt x="6260645" y="3821643"/>
                  <a:pt x="6265372" y="3836902"/>
                  <a:pt x="6262850" y="3850454"/>
                </a:cubicBezTo>
                <a:cubicBezTo>
                  <a:pt x="6250418" y="3863479"/>
                  <a:pt x="6250660" y="3955243"/>
                  <a:pt x="6257357" y="3975474"/>
                </a:cubicBezTo>
                <a:cubicBezTo>
                  <a:pt x="6245091" y="4036737"/>
                  <a:pt x="6237535" y="4029237"/>
                  <a:pt x="6257889" y="4073155"/>
                </a:cubicBezTo>
                <a:cubicBezTo>
                  <a:pt x="6259272" y="4085906"/>
                  <a:pt x="6239882" y="4116397"/>
                  <a:pt x="6237441" y="4126638"/>
                </a:cubicBezTo>
                <a:lnTo>
                  <a:pt x="6245587" y="4172738"/>
                </a:lnTo>
                <a:lnTo>
                  <a:pt x="6235772" y="4176721"/>
                </a:lnTo>
                <a:lnTo>
                  <a:pt x="6233287" y="4195136"/>
                </a:lnTo>
                <a:lnTo>
                  <a:pt x="6234619" y="4280850"/>
                </a:lnTo>
                <a:cubicBezTo>
                  <a:pt x="6239453" y="4320763"/>
                  <a:pt x="6223309" y="4337596"/>
                  <a:pt x="6219318" y="4402526"/>
                </a:cubicBezTo>
                <a:cubicBezTo>
                  <a:pt x="6205466" y="4516209"/>
                  <a:pt x="6216183" y="4588729"/>
                  <a:pt x="6216810" y="4651172"/>
                </a:cubicBezTo>
                <a:cubicBezTo>
                  <a:pt x="6217673" y="4756959"/>
                  <a:pt x="6228654" y="4824005"/>
                  <a:pt x="6225945" y="4916779"/>
                </a:cubicBezTo>
                <a:cubicBezTo>
                  <a:pt x="6217032" y="4993010"/>
                  <a:pt x="6264271" y="4984591"/>
                  <a:pt x="6230174" y="5051379"/>
                </a:cubicBezTo>
                <a:cubicBezTo>
                  <a:pt x="6235713" y="5056951"/>
                  <a:pt x="6239420" y="5163714"/>
                  <a:pt x="6242600" y="5170879"/>
                </a:cubicBezTo>
                <a:lnTo>
                  <a:pt x="6235996" y="5216428"/>
                </a:lnTo>
                <a:lnTo>
                  <a:pt x="6214638" y="5285298"/>
                </a:lnTo>
                <a:cubicBezTo>
                  <a:pt x="6211392" y="5297492"/>
                  <a:pt x="6225576" y="5312063"/>
                  <a:pt x="6228432" y="5317696"/>
                </a:cubicBezTo>
                <a:lnTo>
                  <a:pt x="6246496" y="5398787"/>
                </a:lnTo>
                <a:lnTo>
                  <a:pt x="6244793" y="5399530"/>
                </a:lnTo>
                <a:lnTo>
                  <a:pt x="6241695" y="5406948"/>
                </a:lnTo>
                <a:lnTo>
                  <a:pt x="6267461" y="5499413"/>
                </a:lnTo>
                <a:cubicBezTo>
                  <a:pt x="6285387" y="5533848"/>
                  <a:pt x="6284888" y="5550029"/>
                  <a:pt x="6295987" y="5582659"/>
                </a:cubicBezTo>
                <a:cubicBezTo>
                  <a:pt x="6311253" y="5681724"/>
                  <a:pt x="6295439" y="5695558"/>
                  <a:pt x="6364803" y="5784263"/>
                </a:cubicBezTo>
                <a:cubicBezTo>
                  <a:pt x="6379348" y="5818651"/>
                  <a:pt x="6412475" y="5906802"/>
                  <a:pt x="6423050" y="5922637"/>
                </a:cubicBezTo>
                <a:cubicBezTo>
                  <a:pt x="6445210" y="5973612"/>
                  <a:pt x="6468179" y="6023873"/>
                  <a:pt x="6497767" y="6090108"/>
                </a:cubicBezTo>
                <a:cubicBezTo>
                  <a:pt x="6571895" y="6150548"/>
                  <a:pt x="6572491" y="6236583"/>
                  <a:pt x="6606710" y="6281543"/>
                </a:cubicBezTo>
                <a:cubicBezTo>
                  <a:pt x="6633675" y="6335892"/>
                  <a:pt x="6654357" y="6388782"/>
                  <a:pt x="6667540" y="6443715"/>
                </a:cubicBezTo>
                <a:cubicBezTo>
                  <a:pt x="6685192" y="6466826"/>
                  <a:pt x="6650500" y="6508701"/>
                  <a:pt x="6659722" y="6550105"/>
                </a:cubicBezTo>
                <a:cubicBezTo>
                  <a:pt x="6665926" y="6645044"/>
                  <a:pt x="6669126" y="6627536"/>
                  <a:pt x="6671805" y="6687397"/>
                </a:cubicBezTo>
                <a:cubicBezTo>
                  <a:pt x="6682671" y="6733683"/>
                  <a:pt x="6665210" y="6772117"/>
                  <a:pt x="6669658" y="6806602"/>
                </a:cubicBezTo>
                <a:cubicBezTo>
                  <a:pt x="6661174" y="6812658"/>
                  <a:pt x="6667097" y="6831470"/>
                  <a:pt x="6675783" y="6850325"/>
                </a:cubicBezTo>
                <a:lnTo>
                  <a:pt x="6679704" y="6858000"/>
                </a:lnTo>
                <a:lnTo>
                  <a:pt x="4532241" y="6858000"/>
                </a:lnTo>
                <a:lnTo>
                  <a:pt x="1208596"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1A494DEE-AA72-A24C-813E-667566715394}"/>
              </a:ext>
            </a:extLst>
          </p:cNvPr>
          <p:cNvSpPr>
            <a:spLocks noGrp="1"/>
          </p:cNvSpPr>
          <p:nvPr>
            <p:ph idx="1"/>
          </p:nvPr>
        </p:nvSpPr>
        <p:spPr>
          <a:xfrm>
            <a:off x="6798365" y="1272208"/>
            <a:ext cx="5274365" cy="4717773"/>
          </a:xfrm>
        </p:spPr>
        <p:txBody>
          <a:bodyPr>
            <a:normAutofit/>
          </a:bodyPr>
          <a:lstStyle/>
          <a:p>
            <a:pPr marL="0" indent="0" algn="ctr">
              <a:lnSpc>
                <a:spcPct val="150000"/>
              </a:lnSpc>
              <a:buNone/>
            </a:pPr>
            <a:r>
              <a:rPr lang="en-US" dirty="0">
                <a:latin typeface="Avenir Next" panose="020B0503020202020204" pitchFamily="34" charset="0"/>
              </a:rPr>
              <a:t>EL SALMISTA ESCRIBE EN SALMOS 119:11</a:t>
            </a:r>
          </a:p>
          <a:p>
            <a:pPr marL="0" indent="0" algn="ctr">
              <a:lnSpc>
                <a:spcPct val="150000"/>
              </a:lnSpc>
              <a:buNone/>
            </a:pPr>
            <a:r>
              <a:rPr lang="en-US" dirty="0">
                <a:solidFill>
                  <a:schemeClr val="accent6">
                    <a:lumMod val="75000"/>
                  </a:schemeClr>
                </a:solidFill>
                <a:latin typeface="Avenir Next" panose="020B0503020202020204" pitchFamily="34" charset="0"/>
              </a:rPr>
              <a:t> </a:t>
            </a:r>
            <a:r>
              <a:rPr lang="en-US" b="1" dirty="0">
                <a:solidFill>
                  <a:schemeClr val="accent6">
                    <a:lumMod val="75000"/>
                  </a:schemeClr>
                </a:solidFill>
                <a:latin typeface="Avenir Next" panose="020B0503020202020204" pitchFamily="34" charset="0"/>
              </a:rPr>
              <a:t>“EN MI CORAZÓN ATESORO TUS DICHOS PARA NO PECAR CONTRA TI”. </a:t>
            </a:r>
          </a:p>
        </p:txBody>
      </p:sp>
    </p:spTree>
    <p:extLst>
      <p:ext uri="{BB962C8B-B14F-4D97-AF65-F5344CB8AC3E}">
        <p14:creationId xmlns:p14="http://schemas.microsoft.com/office/powerpoint/2010/main" val="1713304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8">
            <a:extLst>
              <a:ext uri="{FF2B5EF4-FFF2-40B4-BE49-F238E27FC236}">
                <a16:creationId xmlns:a16="http://schemas.microsoft.com/office/drawing/2014/main" id="{23E547B5-89CF-4EC0-96DE-25771AED0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F0B8CEB-8279-4E5E-A0CE-1FC9F71736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782" y="0"/>
            <a:ext cx="7421217"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shallow focus photography of tree with pink flowers">
            <a:extLst>
              <a:ext uri="{FF2B5EF4-FFF2-40B4-BE49-F238E27FC236}">
                <a16:creationId xmlns:a16="http://schemas.microsoft.com/office/drawing/2014/main" id="{DE6329A9-88BE-9342-9647-DCEEF86EA23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33673"/>
          <a:stretch/>
        </p:blipFill>
        <p:spPr bwMode="auto">
          <a:xfrm>
            <a:off x="20" y="10"/>
            <a:ext cx="6901711" cy="6857990"/>
          </a:xfrm>
          <a:custGeom>
            <a:avLst/>
            <a:gdLst/>
            <a:ahLst/>
            <a:cxnLst/>
            <a:rect l="l" t="t" r="r" b="b"/>
            <a:pathLst>
              <a:path w="6901731" h="6858000">
                <a:moveTo>
                  <a:pt x="0" y="0"/>
                </a:moveTo>
                <a:lnTo>
                  <a:pt x="6897896" y="5958"/>
                </a:lnTo>
                <a:lnTo>
                  <a:pt x="6866823" y="62592"/>
                </a:lnTo>
                <a:lnTo>
                  <a:pt x="6901731" y="89476"/>
                </a:lnTo>
                <a:lnTo>
                  <a:pt x="6901731" y="103833"/>
                </a:lnTo>
                <a:lnTo>
                  <a:pt x="6900034" y="110092"/>
                </a:lnTo>
                <a:lnTo>
                  <a:pt x="6901731" y="113679"/>
                </a:lnTo>
                <a:lnTo>
                  <a:pt x="6901731" y="405560"/>
                </a:lnTo>
                <a:lnTo>
                  <a:pt x="6900456" y="429509"/>
                </a:lnTo>
                <a:cubicBezTo>
                  <a:pt x="6892773" y="535647"/>
                  <a:pt x="6878314" y="537918"/>
                  <a:pt x="6886342" y="636808"/>
                </a:cubicBezTo>
                <a:cubicBezTo>
                  <a:pt x="6892506" y="756883"/>
                  <a:pt x="6864504" y="771443"/>
                  <a:pt x="6851784" y="839073"/>
                </a:cubicBezTo>
                <a:cubicBezTo>
                  <a:pt x="6838675" y="892655"/>
                  <a:pt x="6864124" y="961738"/>
                  <a:pt x="6845760" y="994930"/>
                </a:cubicBezTo>
                <a:cubicBezTo>
                  <a:pt x="6833572" y="1024166"/>
                  <a:pt x="6859282" y="1058905"/>
                  <a:pt x="6845601" y="1112932"/>
                </a:cubicBezTo>
                <a:cubicBezTo>
                  <a:pt x="6838700" y="1149910"/>
                  <a:pt x="6829138" y="1151035"/>
                  <a:pt x="6820235" y="1187433"/>
                </a:cubicBezTo>
                <a:cubicBezTo>
                  <a:pt x="6815504" y="1196464"/>
                  <a:pt x="6777707" y="1338549"/>
                  <a:pt x="6759643" y="1337010"/>
                </a:cubicBezTo>
                <a:cubicBezTo>
                  <a:pt x="6737660" y="1337296"/>
                  <a:pt x="6760650" y="1396341"/>
                  <a:pt x="6736375" y="1382272"/>
                </a:cubicBezTo>
                <a:cubicBezTo>
                  <a:pt x="6755741" y="1415836"/>
                  <a:pt x="6714675" y="1414567"/>
                  <a:pt x="6701292" y="1432111"/>
                </a:cubicBezTo>
                <a:cubicBezTo>
                  <a:pt x="6721110" y="1460185"/>
                  <a:pt x="6692106" y="1490815"/>
                  <a:pt x="6686578" y="1518624"/>
                </a:cubicBezTo>
                <a:cubicBezTo>
                  <a:pt x="6682512" y="1567002"/>
                  <a:pt x="6679579" y="1571443"/>
                  <a:pt x="6670824" y="1607743"/>
                </a:cubicBezTo>
                <a:cubicBezTo>
                  <a:pt x="6671133" y="1629590"/>
                  <a:pt x="6663161" y="1656870"/>
                  <a:pt x="6664392" y="1696405"/>
                </a:cubicBezTo>
                <a:cubicBezTo>
                  <a:pt x="6655686" y="1770486"/>
                  <a:pt x="6641938" y="1757082"/>
                  <a:pt x="6642880" y="1812372"/>
                </a:cubicBezTo>
                <a:cubicBezTo>
                  <a:pt x="6638579" y="1872475"/>
                  <a:pt x="6619231" y="1825476"/>
                  <a:pt x="6612547" y="1876437"/>
                </a:cubicBezTo>
                <a:cubicBezTo>
                  <a:pt x="6600695" y="1913834"/>
                  <a:pt x="6591061" y="1923231"/>
                  <a:pt x="6571760" y="1953331"/>
                </a:cubicBezTo>
                <a:cubicBezTo>
                  <a:pt x="6561039" y="1989021"/>
                  <a:pt x="6544090" y="2087896"/>
                  <a:pt x="6520213" y="2096455"/>
                </a:cubicBezTo>
                <a:lnTo>
                  <a:pt x="6492461" y="2188148"/>
                </a:lnTo>
                <a:cubicBezTo>
                  <a:pt x="6504372" y="2211333"/>
                  <a:pt x="6489131" y="2253220"/>
                  <a:pt x="6471854" y="2259117"/>
                </a:cubicBezTo>
                <a:cubicBezTo>
                  <a:pt x="6466151" y="2287829"/>
                  <a:pt x="6440452" y="2301346"/>
                  <a:pt x="6439832" y="2328334"/>
                </a:cubicBezTo>
                <a:cubicBezTo>
                  <a:pt x="6431013" y="2351201"/>
                  <a:pt x="6444250" y="2396409"/>
                  <a:pt x="6425162" y="2408211"/>
                </a:cubicBezTo>
                <a:lnTo>
                  <a:pt x="6417221" y="2427382"/>
                </a:lnTo>
                <a:lnTo>
                  <a:pt x="6425030" y="2464387"/>
                </a:lnTo>
                <a:lnTo>
                  <a:pt x="6406293" y="2472223"/>
                </a:lnTo>
                <a:cubicBezTo>
                  <a:pt x="6406862" y="2477277"/>
                  <a:pt x="6406486" y="2491723"/>
                  <a:pt x="6405400" y="2493547"/>
                </a:cubicBezTo>
                <a:lnTo>
                  <a:pt x="6374829" y="2532070"/>
                </a:lnTo>
                <a:cubicBezTo>
                  <a:pt x="6374597" y="2545374"/>
                  <a:pt x="6360976" y="2563797"/>
                  <a:pt x="6350864" y="2577422"/>
                </a:cubicBezTo>
                <a:cubicBezTo>
                  <a:pt x="6327056" y="2632768"/>
                  <a:pt x="6341262" y="2616275"/>
                  <a:pt x="6329174" y="2663854"/>
                </a:cubicBezTo>
                <a:cubicBezTo>
                  <a:pt x="6326303" y="2703642"/>
                  <a:pt x="6332854" y="2709643"/>
                  <a:pt x="6315095" y="2741507"/>
                </a:cubicBezTo>
                <a:cubicBezTo>
                  <a:pt x="6319921" y="2740191"/>
                  <a:pt x="6321925" y="2742004"/>
                  <a:pt x="6322463" y="2745641"/>
                </a:cubicBezTo>
                <a:cubicBezTo>
                  <a:pt x="6322245" y="2747982"/>
                  <a:pt x="6322027" y="2750323"/>
                  <a:pt x="6321808" y="2752663"/>
                </a:cubicBezTo>
                <a:lnTo>
                  <a:pt x="6314569" y="2756718"/>
                </a:lnTo>
                <a:cubicBezTo>
                  <a:pt x="6289324" y="2773686"/>
                  <a:pt x="6317551" y="2780051"/>
                  <a:pt x="6315211" y="2811618"/>
                </a:cubicBezTo>
                <a:cubicBezTo>
                  <a:pt x="6315620" y="2826627"/>
                  <a:pt x="6296047" y="2885298"/>
                  <a:pt x="6302211" y="2882314"/>
                </a:cubicBezTo>
                <a:lnTo>
                  <a:pt x="6286167" y="2949597"/>
                </a:lnTo>
                <a:cubicBezTo>
                  <a:pt x="6286401" y="2994618"/>
                  <a:pt x="6286615" y="2971464"/>
                  <a:pt x="6287037" y="3008578"/>
                </a:cubicBezTo>
                <a:cubicBezTo>
                  <a:pt x="6293795" y="3029535"/>
                  <a:pt x="6274405" y="3114154"/>
                  <a:pt x="6259150" y="3123139"/>
                </a:cubicBezTo>
                <a:cubicBezTo>
                  <a:pt x="6250085" y="3189063"/>
                  <a:pt x="6269067" y="3151280"/>
                  <a:pt x="6272249" y="3227854"/>
                </a:cubicBezTo>
                <a:cubicBezTo>
                  <a:pt x="6278775" y="3295842"/>
                  <a:pt x="6289216" y="3303765"/>
                  <a:pt x="6292288" y="3378383"/>
                </a:cubicBezTo>
                <a:cubicBezTo>
                  <a:pt x="6303894" y="3395995"/>
                  <a:pt x="6287498" y="3432581"/>
                  <a:pt x="6288328" y="3459618"/>
                </a:cubicBezTo>
                <a:cubicBezTo>
                  <a:pt x="6289158" y="3486653"/>
                  <a:pt x="6299937" y="3538735"/>
                  <a:pt x="6297272" y="3540603"/>
                </a:cubicBezTo>
                <a:cubicBezTo>
                  <a:pt x="6296849" y="3577379"/>
                  <a:pt x="6294184" y="3587943"/>
                  <a:pt x="6291001" y="3638374"/>
                </a:cubicBezTo>
                <a:cubicBezTo>
                  <a:pt x="6283026" y="3666794"/>
                  <a:pt x="6265833" y="3731744"/>
                  <a:pt x="6283592" y="3763609"/>
                </a:cubicBezTo>
                <a:cubicBezTo>
                  <a:pt x="6264286" y="3758340"/>
                  <a:pt x="6290177" y="3803150"/>
                  <a:pt x="6274068" y="3814506"/>
                </a:cubicBezTo>
                <a:cubicBezTo>
                  <a:pt x="6260645" y="3821643"/>
                  <a:pt x="6265372" y="3836902"/>
                  <a:pt x="6262850" y="3850454"/>
                </a:cubicBezTo>
                <a:cubicBezTo>
                  <a:pt x="6250418" y="3863479"/>
                  <a:pt x="6250660" y="3955243"/>
                  <a:pt x="6257357" y="3975474"/>
                </a:cubicBezTo>
                <a:cubicBezTo>
                  <a:pt x="6245091" y="4036737"/>
                  <a:pt x="6237535" y="4029237"/>
                  <a:pt x="6257889" y="4073155"/>
                </a:cubicBezTo>
                <a:cubicBezTo>
                  <a:pt x="6259272" y="4085906"/>
                  <a:pt x="6239882" y="4116397"/>
                  <a:pt x="6237441" y="4126638"/>
                </a:cubicBezTo>
                <a:lnTo>
                  <a:pt x="6245587" y="4172738"/>
                </a:lnTo>
                <a:lnTo>
                  <a:pt x="6235772" y="4176721"/>
                </a:lnTo>
                <a:lnTo>
                  <a:pt x="6233287" y="4195136"/>
                </a:lnTo>
                <a:lnTo>
                  <a:pt x="6234619" y="4280850"/>
                </a:lnTo>
                <a:cubicBezTo>
                  <a:pt x="6239453" y="4320763"/>
                  <a:pt x="6223309" y="4337596"/>
                  <a:pt x="6219318" y="4402526"/>
                </a:cubicBezTo>
                <a:cubicBezTo>
                  <a:pt x="6205466" y="4516209"/>
                  <a:pt x="6216183" y="4588729"/>
                  <a:pt x="6216810" y="4651172"/>
                </a:cubicBezTo>
                <a:cubicBezTo>
                  <a:pt x="6217673" y="4756959"/>
                  <a:pt x="6228654" y="4824005"/>
                  <a:pt x="6225945" y="4916779"/>
                </a:cubicBezTo>
                <a:cubicBezTo>
                  <a:pt x="6217032" y="4993010"/>
                  <a:pt x="6264271" y="4984591"/>
                  <a:pt x="6230174" y="5051379"/>
                </a:cubicBezTo>
                <a:cubicBezTo>
                  <a:pt x="6235713" y="5056951"/>
                  <a:pt x="6239420" y="5163714"/>
                  <a:pt x="6242600" y="5170879"/>
                </a:cubicBezTo>
                <a:lnTo>
                  <a:pt x="6235996" y="5216428"/>
                </a:lnTo>
                <a:lnTo>
                  <a:pt x="6214638" y="5285298"/>
                </a:lnTo>
                <a:cubicBezTo>
                  <a:pt x="6211392" y="5297492"/>
                  <a:pt x="6225576" y="5312063"/>
                  <a:pt x="6228432" y="5317696"/>
                </a:cubicBezTo>
                <a:lnTo>
                  <a:pt x="6246496" y="5398787"/>
                </a:lnTo>
                <a:lnTo>
                  <a:pt x="6244793" y="5399530"/>
                </a:lnTo>
                <a:lnTo>
                  <a:pt x="6241695" y="5406948"/>
                </a:lnTo>
                <a:lnTo>
                  <a:pt x="6267461" y="5499413"/>
                </a:lnTo>
                <a:cubicBezTo>
                  <a:pt x="6285387" y="5533848"/>
                  <a:pt x="6284888" y="5550029"/>
                  <a:pt x="6295987" y="5582659"/>
                </a:cubicBezTo>
                <a:cubicBezTo>
                  <a:pt x="6311253" y="5681724"/>
                  <a:pt x="6295439" y="5695558"/>
                  <a:pt x="6364803" y="5784263"/>
                </a:cubicBezTo>
                <a:cubicBezTo>
                  <a:pt x="6379348" y="5818651"/>
                  <a:pt x="6412475" y="5906802"/>
                  <a:pt x="6423050" y="5922637"/>
                </a:cubicBezTo>
                <a:cubicBezTo>
                  <a:pt x="6445210" y="5973612"/>
                  <a:pt x="6468179" y="6023873"/>
                  <a:pt x="6497767" y="6090108"/>
                </a:cubicBezTo>
                <a:cubicBezTo>
                  <a:pt x="6571895" y="6150548"/>
                  <a:pt x="6572491" y="6236583"/>
                  <a:pt x="6606710" y="6281543"/>
                </a:cubicBezTo>
                <a:cubicBezTo>
                  <a:pt x="6633675" y="6335892"/>
                  <a:pt x="6654357" y="6388782"/>
                  <a:pt x="6667540" y="6443715"/>
                </a:cubicBezTo>
                <a:cubicBezTo>
                  <a:pt x="6685192" y="6466826"/>
                  <a:pt x="6650500" y="6508701"/>
                  <a:pt x="6659722" y="6550105"/>
                </a:cubicBezTo>
                <a:cubicBezTo>
                  <a:pt x="6665926" y="6645044"/>
                  <a:pt x="6669126" y="6627536"/>
                  <a:pt x="6671805" y="6687397"/>
                </a:cubicBezTo>
                <a:cubicBezTo>
                  <a:pt x="6682671" y="6733683"/>
                  <a:pt x="6665210" y="6772117"/>
                  <a:pt x="6669658" y="6806602"/>
                </a:cubicBezTo>
                <a:cubicBezTo>
                  <a:pt x="6661174" y="6812658"/>
                  <a:pt x="6667097" y="6831470"/>
                  <a:pt x="6675783" y="6850325"/>
                </a:cubicBezTo>
                <a:lnTo>
                  <a:pt x="6679704" y="6858000"/>
                </a:lnTo>
                <a:lnTo>
                  <a:pt x="4532241" y="6858000"/>
                </a:lnTo>
                <a:lnTo>
                  <a:pt x="1208596"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CB6BB2A0-25F4-EF4A-B339-D8719C7A4963}"/>
              </a:ext>
            </a:extLst>
          </p:cNvPr>
          <p:cNvSpPr>
            <a:spLocks noGrp="1"/>
          </p:cNvSpPr>
          <p:nvPr>
            <p:ph idx="1"/>
          </p:nvPr>
        </p:nvSpPr>
        <p:spPr>
          <a:xfrm>
            <a:off x="7320465" y="1457739"/>
            <a:ext cx="4140013" cy="4644949"/>
          </a:xfrm>
        </p:spPr>
        <p:txBody>
          <a:bodyPr>
            <a:normAutofit/>
          </a:bodyPr>
          <a:lstStyle/>
          <a:p>
            <a:pPr marL="0" indent="0" algn="ctr">
              <a:lnSpc>
                <a:spcPct val="100000"/>
              </a:lnSpc>
              <a:buNone/>
            </a:pPr>
            <a:r>
              <a:rPr lang="en-US" sz="3200" dirty="0"/>
              <a:t>La </a:t>
            </a:r>
            <a:r>
              <a:rPr lang="en-US" sz="3200" dirty="0" err="1"/>
              <a:t>lectura</a:t>
            </a:r>
            <a:r>
              <a:rPr lang="en-US" sz="3200" dirty="0"/>
              <a:t> de </a:t>
            </a:r>
            <a:r>
              <a:rPr lang="en-US" sz="3200" dirty="0" err="1"/>
              <a:t>esos</a:t>
            </a:r>
            <a:r>
              <a:rPr lang="en-US" sz="3200" dirty="0"/>
              <a:t> </a:t>
            </a:r>
            <a:r>
              <a:rPr lang="en-US" sz="3200" dirty="0" err="1"/>
              <a:t>escritos</a:t>
            </a:r>
            <a:r>
              <a:rPr lang="en-US" sz="3200" dirty="0"/>
              <a:t> </a:t>
            </a:r>
            <a:r>
              <a:rPr lang="en-US" sz="3200" dirty="0" err="1"/>
              <a:t>incrementará</a:t>
            </a:r>
            <a:r>
              <a:rPr lang="en-US" sz="3200" dirty="0"/>
              <a:t> </a:t>
            </a:r>
            <a:r>
              <a:rPr lang="en-US" sz="3200" dirty="0" err="1"/>
              <a:t>grandemente</a:t>
            </a:r>
            <a:r>
              <a:rPr lang="en-US" sz="3200" dirty="0"/>
              <a:t> </a:t>
            </a:r>
            <a:r>
              <a:rPr lang="en-US" sz="3200" dirty="0" err="1"/>
              <a:t>nuestro</a:t>
            </a:r>
            <a:r>
              <a:rPr lang="en-US" sz="3200" dirty="0"/>
              <a:t> </a:t>
            </a:r>
            <a:r>
              <a:rPr lang="en-US" sz="3200" dirty="0" err="1"/>
              <a:t>deseo</a:t>
            </a:r>
            <a:r>
              <a:rPr lang="en-US" sz="3200" dirty="0"/>
              <a:t> de leer la Biblia y de </a:t>
            </a:r>
            <a:r>
              <a:rPr lang="en-US" sz="3200" dirty="0" err="1"/>
              <a:t>entender</a:t>
            </a:r>
            <a:r>
              <a:rPr lang="en-US" sz="3200" dirty="0"/>
              <a:t> </a:t>
            </a:r>
            <a:r>
              <a:rPr lang="en-US" sz="3200" dirty="0" err="1"/>
              <a:t>el</a:t>
            </a:r>
            <a:r>
              <a:rPr lang="en-US" sz="3200" dirty="0"/>
              <a:t> </a:t>
            </a:r>
            <a:r>
              <a:rPr lang="en-US" sz="3200" dirty="0" err="1"/>
              <a:t>temor</a:t>
            </a:r>
            <a:r>
              <a:rPr lang="en-US" sz="3200" dirty="0"/>
              <a:t> de Dios que </a:t>
            </a:r>
            <a:r>
              <a:rPr lang="en-US" sz="3200" dirty="0" err="1"/>
              <a:t>nos</a:t>
            </a:r>
            <a:r>
              <a:rPr lang="en-US" sz="3200" dirty="0"/>
              <a:t> </a:t>
            </a:r>
            <a:r>
              <a:rPr lang="en-US" sz="3200" dirty="0" err="1"/>
              <a:t>traerá</a:t>
            </a:r>
            <a:r>
              <a:rPr lang="en-US" sz="3200" dirty="0"/>
              <a:t> </a:t>
            </a:r>
            <a:r>
              <a:rPr lang="en-US" sz="3200" dirty="0" err="1"/>
              <a:t>inmensas</a:t>
            </a:r>
            <a:r>
              <a:rPr lang="en-US" sz="3200" dirty="0"/>
              <a:t> </a:t>
            </a:r>
            <a:r>
              <a:rPr lang="en-US" sz="3200" dirty="0" err="1"/>
              <a:t>bendiciones</a:t>
            </a:r>
            <a:r>
              <a:rPr lang="en-US" sz="3200" dirty="0"/>
              <a:t>.  </a:t>
            </a:r>
          </a:p>
        </p:txBody>
      </p:sp>
    </p:spTree>
    <p:extLst>
      <p:ext uri="{BB962C8B-B14F-4D97-AF65-F5344CB8AC3E}">
        <p14:creationId xmlns:p14="http://schemas.microsoft.com/office/powerpoint/2010/main" val="4261544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 descr="pink flowers on gray ceramic vase">
            <a:extLst>
              <a:ext uri="{FF2B5EF4-FFF2-40B4-BE49-F238E27FC236}">
                <a16:creationId xmlns:a16="http://schemas.microsoft.com/office/drawing/2014/main" id="{BE60540A-3308-B64A-921C-BFB3CDCE3AF5}"/>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t="46681" b="15772"/>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20142"/>
            <a:ext cx="12192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2B62FC-35DB-EC4C-8325-C29E57284AEC}"/>
              </a:ext>
            </a:extLst>
          </p:cNvPr>
          <p:cNvSpPr>
            <a:spLocks noGrp="1"/>
          </p:cNvSpPr>
          <p:nvPr>
            <p:ph type="title"/>
          </p:nvPr>
        </p:nvSpPr>
        <p:spPr>
          <a:xfrm>
            <a:off x="523875" y="5343744"/>
            <a:ext cx="11210925" cy="744836"/>
          </a:xfrm>
        </p:spPr>
        <p:txBody>
          <a:bodyPr vert="horz" lIns="91440" tIns="45720" rIns="91440" bIns="45720" rtlCol="0" anchor="ctr">
            <a:noAutofit/>
          </a:bodyPr>
          <a:lstStyle/>
          <a:p>
            <a:pPr algn="ctr"/>
            <a:br>
              <a:rPr lang="en-US" sz="3200" b="1" dirty="0">
                <a:solidFill>
                  <a:schemeClr val="tx1">
                    <a:lumMod val="85000"/>
                    <a:lumOff val="15000"/>
                  </a:schemeClr>
                </a:solidFill>
              </a:rPr>
            </a:br>
            <a:r>
              <a:rPr lang="es-MX" sz="3200" b="1" dirty="0">
                <a:effectLst/>
                <a:latin typeface="Avenir Next LT Pro" panose="020B0504020202020204" pitchFamily="34" charset="0"/>
                <a:ea typeface="Times New Roman" panose="02020603050405020304" pitchFamily="18" charset="0"/>
                <a:cs typeface="Times New Roman" panose="02020603050405020304" pitchFamily="18" charset="0"/>
              </a:rPr>
              <a:t>Orar fervientemente por la presencia del Espíritu Santo en nuestra vida</a:t>
            </a:r>
            <a:br>
              <a:rPr lang="en-US" sz="3200" dirty="0">
                <a:solidFill>
                  <a:schemeClr val="tx1">
                    <a:lumMod val="85000"/>
                    <a:lumOff val="15000"/>
                  </a:schemeClr>
                </a:solidFill>
              </a:rPr>
            </a:br>
            <a:endParaRPr lang="en-US" sz="3200" dirty="0">
              <a:solidFill>
                <a:schemeClr val="tx1">
                  <a:lumMod val="85000"/>
                  <a:lumOff val="15000"/>
                </a:schemeClr>
              </a:solidFill>
            </a:endParaRPr>
          </a:p>
        </p:txBody>
      </p:sp>
      <p:cxnSp>
        <p:nvCxnSpPr>
          <p:cNvPr id="11" name="Straight Connector 10">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241983"/>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4852"/>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0021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3E547B5-89CF-4EC0-96DE-25771AED0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F0B8CEB-8279-4E5E-A0CE-1FC9F71736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782" y="0"/>
            <a:ext cx="7421217"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shallow focus photography of tree with pink flowers">
            <a:extLst>
              <a:ext uri="{FF2B5EF4-FFF2-40B4-BE49-F238E27FC236}">
                <a16:creationId xmlns:a16="http://schemas.microsoft.com/office/drawing/2014/main" id="{78353486-26D6-FC40-902A-1D68A4E0CC2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33673"/>
          <a:stretch/>
        </p:blipFill>
        <p:spPr bwMode="auto">
          <a:xfrm>
            <a:off x="20" y="10"/>
            <a:ext cx="6901711" cy="6857990"/>
          </a:xfrm>
          <a:custGeom>
            <a:avLst/>
            <a:gdLst/>
            <a:ahLst/>
            <a:cxnLst/>
            <a:rect l="l" t="t" r="r" b="b"/>
            <a:pathLst>
              <a:path w="6901731" h="6858000">
                <a:moveTo>
                  <a:pt x="0" y="0"/>
                </a:moveTo>
                <a:lnTo>
                  <a:pt x="6897896" y="5958"/>
                </a:lnTo>
                <a:lnTo>
                  <a:pt x="6866823" y="62592"/>
                </a:lnTo>
                <a:lnTo>
                  <a:pt x="6901731" y="89476"/>
                </a:lnTo>
                <a:lnTo>
                  <a:pt x="6901731" y="103833"/>
                </a:lnTo>
                <a:lnTo>
                  <a:pt x="6900034" y="110092"/>
                </a:lnTo>
                <a:lnTo>
                  <a:pt x="6901731" y="113679"/>
                </a:lnTo>
                <a:lnTo>
                  <a:pt x="6901731" y="405560"/>
                </a:lnTo>
                <a:lnTo>
                  <a:pt x="6900456" y="429509"/>
                </a:lnTo>
                <a:cubicBezTo>
                  <a:pt x="6892773" y="535647"/>
                  <a:pt x="6878314" y="537918"/>
                  <a:pt x="6886342" y="636808"/>
                </a:cubicBezTo>
                <a:cubicBezTo>
                  <a:pt x="6892506" y="756883"/>
                  <a:pt x="6864504" y="771443"/>
                  <a:pt x="6851784" y="839073"/>
                </a:cubicBezTo>
                <a:cubicBezTo>
                  <a:pt x="6838675" y="892655"/>
                  <a:pt x="6864124" y="961738"/>
                  <a:pt x="6845760" y="994930"/>
                </a:cubicBezTo>
                <a:cubicBezTo>
                  <a:pt x="6833572" y="1024166"/>
                  <a:pt x="6859282" y="1058905"/>
                  <a:pt x="6845601" y="1112932"/>
                </a:cubicBezTo>
                <a:cubicBezTo>
                  <a:pt x="6838700" y="1149910"/>
                  <a:pt x="6829138" y="1151035"/>
                  <a:pt x="6820235" y="1187433"/>
                </a:cubicBezTo>
                <a:cubicBezTo>
                  <a:pt x="6815504" y="1196464"/>
                  <a:pt x="6777707" y="1338549"/>
                  <a:pt x="6759643" y="1337010"/>
                </a:cubicBezTo>
                <a:cubicBezTo>
                  <a:pt x="6737660" y="1337296"/>
                  <a:pt x="6760650" y="1396341"/>
                  <a:pt x="6736375" y="1382272"/>
                </a:cubicBezTo>
                <a:cubicBezTo>
                  <a:pt x="6755741" y="1415836"/>
                  <a:pt x="6714675" y="1414567"/>
                  <a:pt x="6701292" y="1432111"/>
                </a:cubicBezTo>
                <a:cubicBezTo>
                  <a:pt x="6721110" y="1460185"/>
                  <a:pt x="6692106" y="1490815"/>
                  <a:pt x="6686578" y="1518624"/>
                </a:cubicBezTo>
                <a:cubicBezTo>
                  <a:pt x="6682512" y="1567002"/>
                  <a:pt x="6679579" y="1571443"/>
                  <a:pt x="6670824" y="1607743"/>
                </a:cubicBezTo>
                <a:cubicBezTo>
                  <a:pt x="6671133" y="1629590"/>
                  <a:pt x="6663161" y="1656870"/>
                  <a:pt x="6664392" y="1696405"/>
                </a:cubicBezTo>
                <a:cubicBezTo>
                  <a:pt x="6655686" y="1770486"/>
                  <a:pt x="6641938" y="1757082"/>
                  <a:pt x="6642880" y="1812372"/>
                </a:cubicBezTo>
                <a:cubicBezTo>
                  <a:pt x="6638579" y="1872475"/>
                  <a:pt x="6619231" y="1825476"/>
                  <a:pt x="6612547" y="1876437"/>
                </a:cubicBezTo>
                <a:cubicBezTo>
                  <a:pt x="6600695" y="1913834"/>
                  <a:pt x="6591061" y="1923231"/>
                  <a:pt x="6571760" y="1953331"/>
                </a:cubicBezTo>
                <a:cubicBezTo>
                  <a:pt x="6561039" y="1989021"/>
                  <a:pt x="6544090" y="2087896"/>
                  <a:pt x="6520213" y="2096455"/>
                </a:cubicBezTo>
                <a:lnTo>
                  <a:pt x="6492461" y="2188148"/>
                </a:lnTo>
                <a:cubicBezTo>
                  <a:pt x="6504372" y="2211333"/>
                  <a:pt x="6489131" y="2253220"/>
                  <a:pt x="6471854" y="2259117"/>
                </a:cubicBezTo>
                <a:cubicBezTo>
                  <a:pt x="6466151" y="2287829"/>
                  <a:pt x="6440452" y="2301346"/>
                  <a:pt x="6439832" y="2328334"/>
                </a:cubicBezTo>
                <a:cubicBezTo>
                  <a:pt x="6431013" y="2351201"/>
                  <a:pt x="6444250" y="2396409"/>
                  <a:pt x="6425162" y="2408211"/>
                </a:cubicBezTo>
                <a:lnTo>
                  <a:pt x="6417221" y="2427382"/>
                </a:lnTo>
                <a:lnTo>
                  <a:pt x="6425030" y="2464387"/>
                </a:lnTo>
                <a:lnTo>
                  <a:pt x="6406293" y="2472223"/>
                </a:lnTo>
                <a:cubicBezTo>
                  <a:pt x="6406862" y="2477277"/>
                  <a:pt x="6406486" y="2491723"/>
                  <a:pt x="6405400" y="2493547"/>
                </a:cubicBezTo>
                <a:lnTo>
                  <a:pt x="6374829" y="2532070"/>
                </a:lnTo>
                <a:cubicBezTo>
                  <a:pt x="6374597" y="2545374"/>
                  <a:pt x="6360976" y="2563797"/>
                  <a:pt x="6350864" y="2577422"/>
                </a:cubicBezTo>
                <a:cubicBezTo>
                  <a:pt x="6327056" y="2632768"/>
                  <a:pt x="6341262" y="2616275"/>
                  <a:pt x="6329174" y="2663854"/>
                </a:cubicBezTo>
                <a:cubicBezTo>
                  <a:pt x="6326303" y="2703642"/>
                  <a:pt x="6332854" y="2709643"/>
                  <a:pt x="6315095" y="2741507"/>
                </a:cubicBezTo>
                <a:cubicBezTo>
                  <a:pt x="6319921" y="2740191"/>
                  <a:pt x="6321925" y="2742004"/>
                  <a:pt x="6322463" y="2745641"/>
                </a:cubicBezTo>
                <a:cubicBezTo>
                  <a:pt x="6322245" y="2747982"/>
                  <a:pt x="6322027" y="2750323"/>
                  <a:pt x="6321808" y="2752663"/>
                </a:cubicBezTo>
                <a:lnTo>
                  <a:pt x="6314569" y="2756718"/>
                </a:lnTo>
                <a:cubicBezTo>
                  <a:pt x="6289324" y="2773686"/>
                  <a:pt x="6317551" y="2780051"/>
                  <a:pt x="6315211" y="2811618"/>
                </a:cubicBezTo>
                <a:cubicBezTo>
                  <a:pt x="6315620" y="2826627"/>
                  <a:pt x="6296047" y="2885298"/>
                  <a:pt x="6302211" y="2882314"/>
                </a:cubicBezTo>
                <a:lnTo>
                  <a:pt x="6286167" y="2949597"/>
                </a:lnTo>
                <a:cubicBezTo>
                  <a:pt x="6286401" y="2994618"/>
                  <a:pt x="6286615" y="2971464"/>
                  <a:pt x="6287037" y="3008578"/>
                </a:cubicBezTo>
                <a:cubicBezTo>
                  <a:pt x="6293795" y="3029535"/>
                  <a:pt x="6274405" y="3114154"/>
                  <a:pt x="6259150" y="3123139"/>
                </a:cubicBezTo>
                <a:cubicBezTo>
                  <a:pt x="6250085" y="3189063"/>
                  <a:pt x="6269067" y="3151280"/>
                  <a:pt x="6272249" y="3227854"/>
                </a:cubicBezTo>
                <a:cubicBezTo>
                  <a:pt x="6278775" y="3295842"/>
                  <a:pt x="6289216" y="3303765"/>
                  <a:pt x="6292288" y="3378383"/>
                </a:cubicBezTo>
                <a:cubicBezTo>
                  <a:pt x="6303894" y="3395995"/>
                  <a:pt x="6287498" y="3432581"/>
                  <a:pt x="6288328" y="3459618"/>
                </a:cubicBezTo>
                <a:cubicBezTo>
                  <a:pt x="6289158" y="3486653"/>
                  <a:pt x="6299937" y="3538735"/>
                  <a:pt x="6297272" y="3540603"/>
                </a:cubicBezTo>
                <a:cubicBezTo>
                  <a:pt x="6296849" y="3577379"/>
                  <a:pt x="6294184" y="3587943"/>
                  <a:pt x="6291001" y="3638374"/>
                </a:cubicBezTo>
                <a:cubicBezTo>
                  <a:pt x="6283026" y="3666794"/>
                  <a:pt x="6265833" y="3731744"/>
                  <a:pt x="6283592" y="3763609"/>
                </a:cubicBezTo>
                <a:cubicBezTo>
                  <a:pt x="6264286" y="3758340"/>
                  <a:pt x="6290177" y="3803150"/>
                  <a:pt x="6274068" y="3814506"/>
                </a:cubicBezTo>
                <a:cubicBezTo>
                  <a:pt x="6260645" y="3821643"/>
                  <a:pt x="6265372" y="3836902"/>
                  <a:pt x="6262850" y="3850454"/>
                </a:cubicBezTo>
                <a:cubicBezTo>
                  <a:pt x="6250418" y="3863479"/>
                  <a:pt x="6250660" y="3955243"/>
                  <a:pt x="6257357" y="3975474"/>
                </a:cubicBezTo>
                <a:cubicBezTo>
                  <a:pt x="6245091" y="4036737"/>
                  <a:pt x="6237535" y="4029237"/>
                  <a:pt x="6257889" y="4073155"/>
                </a:cubicBezTo>
                <a:cubicBezTo>
                  <a:pt x="6259272" y="4085906"/>
                  <a:pt x="6239882" y="4116397"/>
                  <a:pt x="6237441" y="4126638"/>
                </a:cubicBezTo>
                <a:lnTo>
                  <a:pt x="6245587" y="4172738"/>
                </a:lnTo>
                <a:lnTo>
                  <a:pt x="6235772" y="4176721"/>
                </a:lnTo>
                <a:lnTo>
                  <a:pt x="6233287" y="4195136"/>
                </a:lnTo>
                <a:lnTo>
                  <a:pt x="6234619" y="4280850"/>
                </a:lnTo>
                <a:cubicBezTo>
                  <a:pt x="6239453" y="4320763"/>
                  <a:pt x="6223309" y="4337596"/>
                  <a:pt x="6219318" y="4402526"/>
                </a:cubicBezTo>
                <a:cubicBezTo>
                  <a:pt x="6205466" y="4516209"/>
                  <a:pt x="6216183" y="4588729"/>
                  <a:pt x="6216810" y="4651172"/>
                </a:cubicBezTo>
                <a:cubicBezTo>
                  <a:pt x="6217673" y="4756959"/>
                  <a:pt x="6228654" y="4824005"/>
                  <a:pt x="6225945" y="4916779"/>
                </a:cubicBezTo>
                <a:cubicBezTo>
                  <a:pt x="6217032" y="4993010"/>
                  <a:pt x="6264271" y="4984591"/>
                  <a:pt x="6230174" y="5051379"/>
                </a:cubicBezTo>
                <a:cubicBezTo>
                  <a:pt x="6235713" y="5056951"/>
                  <a:pt x="6239420" y="5163714"/>
                  <a:pt x="6242600" y="5170879"/>
                </a:cubicBezTo>
                <a:lnTo>
                  <a:pt x="6235996" y="5216428"/>
                </a:lnTo>
                <a:lnTo>
                  <a:pt x="6214638" y="5285298"/>
                </a:lnTo>
                <a:cubicBezTo>
                  <a:pt x="6211392" y="5297492"/>
                  <a:pt x="6225576" y="5312063"/>
                  <a:pt x="6228432" y="5317696"/>
                </a:cubicBezTo>
                <a:lnTo>
                  <a:pt x="6246496" y="5398787"/>
                </a:lnTo>
                <a:lnTo>
                  <a:pt x="6244793" y="5399530"/>
                </a:lnTo>
                <a:lnTo>
                  <a:pt x="6241695" y="5406948"/>
                </a:lnTo>
                <a:lnTo>
                  <a:pt x="6267461" y="5499413"/>
                </a:lnTo>
                <a:cubicBezTo>
                  <a:pt x="6285387" y="5533848"/>
                  <a:pt x="6284888" y="5550029"/>
                  <a:pt x="6295987" y="5582659"/>
                </a:cubicBezTo>
                <a:cubicBezTo>
                  <a:pt x="6311253" y="5681724"/>
                  <a:pt x="6295439" y="5695558"/>
                  <a:pt x="6364803" y="5784263"/>
                </a:cubicBezTo>
                <a:cubicBezTo>
                  <a:pt x="6379348" y="5818651"/>
                  <a:pt x="6412475" y="5906802"/>
                  <a:pt x="6423050" y="5922637"/>
                </a:cubicBezTo>
                <a:cubicBezTo>
                  <a:pt x="6445210" y="5973612"/>
                  <a:pt x="6468179" y="6023873"/>
                  <a:pt x="6497767" y="6090108"/>
                </a:cubicBezTo>
                <a:cubicBezTo>
                  <a:pt x="6571895" y="6150548"/>
                  <a:pt x="6572491" y="6236583"/>
                  <a:pt x="6606710" y="6281543"/>
                </a:cubicBezTo>
                <a:cubicBezTo>
                  <a:pt x="6633675" y="6335892"/>
                  <a:pt x="6654357" y="6388782"/>
                  <a:pt x="6667540" y="6443715"/>
                </a:cubicBezTo>
                <a:cubicBezTo>
                  <a:pt x="6685192" y="6466826"/>
                  <a:pt x="6650500" y="6508701"/>
                  <a:pt x="6659722" y="6550105"/>
                </a:cubicBezTo>
                <a:cubicBezTo>
                  <a:pt x="6665926" y="6645044"/>
                  <a:pt x="6669126" y="6627536"/>
                  <a:pt x="6671805" y="6687397"/>
                </a:cubicBezTo>
                <a:cubicBezTo>
                  <a:pt x="6682671" y="6733683"/>
                  <a:pt x="6665210" y="6772117"/>
                  <a:pt x="6669658" y="6806602"/>
                </a:cubicBezTo>
                <a:cubicBezTo>
                  <a:pt x="6661174" y="6812658"/>
                  <a:pt x="6667097" y="6831470"/>
                  <a:pt x="6675783" y="6850325"/>
                </a:cubicBezTo>
                <a:lnTo>
                  <a:pt x="6679704" y="6858000"/>
                </a:lnTo>
                <a:lnTo>
                  <a:pt x="4532241" y="6858000"/>
                </a:lnTo>
                <a:lnTo>
                  <a:pt x="1208596"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8B66219F-46C3-8648-AC14-9A389BCEA96F}"/>
              </a:ext>
            </a:extLst>
          </p:cNvPr>
          <p:cNvSpPr>
            <a:spLocks noGrp="1"/>
          </p:cNvSpPr>
          <p:nvPr>
            <p:ph idx="1"/>
          </p:nvPr>
        </p:nvSpPr>
        <p:spPr>
          <a:xfrm>
            <a:off x="6901732" y="954157"/>
            <a:ext cx="5091486" cy="5559349"/>
          </a:xfrm>
        </p:spPr>
        <p:txBody>
          <a:bodyPr>
            <a:normAutofit fontScale="92500" lnSpcReduction="10000"/>
          </a:bodyPr>
          <a:lstStyle/>
          <a:p>
            <a:pPr marL="0" indent="0" algn="ctr">
              <a:lnSpc>
                <a:spcPct val="100000"/>
              </a:lnSpc>
              <a:buNone/>
            </a:pPr>
            <a:r>
              <a:rPr lang="en-US" b="1" dirty="0" err="1">
                <a:solidFill>
                  <a:schemeClr val="accent6">
                    <a:lumMod val="75000"/>
                  </a:schemeClr>
                </a:solidFill>
              </a:rPr>
              <a:t>Romanos</a:t>
            </a:r>
            <a:r>
              <a:rPr lang="en-US" b="1" dirty="0">
                <a:solidFill>
                  <a:schemeClr val="accent6">
                    <a:lumMod val="75000"/>
                  </a:schemeClr>
                </a:solidFill>
              </a:rPr>
              <a:t> 8:7-9  </a:t>
            </a:r>
          </a:p>
          <a:p>
            <a:pPr marL="0" indent="0" algn="ctr">
              <a:lnSpc>
                <a:spcPct val="100000"/>
              </a:lnSpc>
              <a:buNone/>
            </a:pPr>
            <a:r>
              <a:rPr lang="es-MX" sz="2800" dirty="0">
                <a:effectLst/>
                <a:latin typeface="Avenir Next LT Pro" panose="020B0504020202020204" pitchFamily="34" charset="0"/>
                <a:ea typeface="Times New Roman" panose="02020603050405020304" pitchFamily="18" charset="0"/>
              </a:rPr>
              <a:t>“La mentalidad pecaminosa es enemiga de Dios, pues no se somete a la ley de Dios, ni es capaz de hacerlo. Los que viven según la naturaleza pecaminosa no pueden agradar a Dios. </a:t>
            </a:r>
            <a:r>
              <a:rPr lang="es-MX" sz="2800" baseline="30000" dirty="0">
                <a:effectLst/>
                <a:latin typeface="Avenir Next LT Pro" panose="020B0504020202020204" pitchFamily="34" charset="0"/>
                <a:ea typeface="Times New Roman" panose="02020603050405020304" pitchFamily="18" charset="0"/>
              </a:rPr>
              <a:t> </a:t>
            </a:r>
            <a:r>
              <a:rPr lang="es-MX" sz="2800" dirty="0">
                <a:effectLst/>
                <a:latin typeface="Avenir Next LT Pro" panose="020B0504020202020204" pitchFamily="34" charset="0"/>
                <a:ea typeface="Times New Roman" panose="02020603050405020304" pitchFamily="18" charset="0"/>
              </a:rPr>
              <a:t>Sin embargo, ustedes no viven según la naturaleza pecaminosa, sino según el Espíritu, </a:t>
            </a:r>
            <a:r>
              <a:rPr lang="es-MX" sz="2800" b="1" dirty="0">
                <a:solidFill>
                  <a:schemeClr val="accent6">
                    <a:lumMod val="75000"/>
                  </a:schemeClr>
                </a:solidFill>
                <a:effectLst/>
                <a:latin typeface="Avenir Next LT Pro" panose="020B0504020202020204" pitchFamily="34" charset="0"/>
                <a:ea typeface="Times New Roman" panose="02020603050405020304" pitchFamily="18" charset="0"/>
              </a:rPr>
              <a:t>si es que el Espíritu de Dios vive en ustedes</a:t>
            </a:r>
            <a:r>
              <a:rPr lang="es-MX" sz="2800" dirty="0">
                <a:effectLst/>
                <a:latin typeface="Avenir Next LT Pro" panose="020B0504020202020204" pitchFamily="34" charset="0"/>
                <a:ea typeface="Times New Roman" panose="02020603050405020304" pitchFamily="18" charset="0"/>
              </a:rPr>
              <a:t>. Y, si alguno no tiene el Espíritu de Cristo, no es de Cristo</a:t>
            </a:r>
            <a:r>
              <a:rPr lang="en-US" sz="2800" dirty="0">
                <a:effectLst/>
                <a:latin typeface="Times New Roman" panose="02020603050405020304" pitchFamily="18" charset="0"/>
                <a:ea typeface="Times New Roman" panose="02020603050405020304" pitchFamily="18" charset="0"/>
              </a:rPr>
              <a:t>”. </a:t>
            </a:r>
          </a:p>
          <a:p>
            <a:pPr marL="0" indent="0" algn="ctr">
              <a:lnSpc>
                <a:spcPct val="100000"/>
              </a:lnSpc>
              <a:buNone/>
            </a:pPr>
            <a:endParaRPr lang="en-US" dirty="0"/>
          </a:p>
        </p:txBody>
      </p:sp>
    </p:spTree>
    <p:extLst>
      <p:ext uri="{BB962C8B-B14F-4D97-AF65-F5344CB8AC3E}">
        <p14:creationId xmlns:p14="http://schemas.microsoft.com/office/powerpoint/2010/main" val="4228338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816C6C-EE1B-024C-A1E7-3DE708314C2B}"/>
              </a:ext>
            </a:extLst>
          </p:cNvPr>
          <p:cNvSpPr>
            <a:spLocks noGrp="1"/>
          </p:cNvSpPr>
          <p:nvPr>
            <p:ph idx="1"/>
          </p:nvPr>
        </p:nvSpPr>
        <p:spPr>
          <a:xfrm>
            <a:off x="6758605" y="1269032"/>
            <a:ext cx="5151783" cy="4985993"/>
          </a:xfrm>
        </p:spPr>
        <p:txBody>
          <a:bodyPr>
            <a:normAutofit fontScale="92500"/>
          </a:bodyPr>
          <a:lstStyle/>
          <a:p>
            <a:pPr marL="0" indent="0" algn="ctr">
              <a:buNone/>
            </a:pPr>
            <a:r>
              <a:rPr lang="en-US" b="1" dirty="0">
                <a:solidFill>
                  <a:schemeClr val="accent6">
                    <a:lumMod val="75000"/>
                  </a:schemeClr>
                </a:solidFill>
              </a:rPr>
              <a:t>Juan 14:16-18  </a:t>
            </a:r>
          </a:p>
          <a:p>
            <a:pPr marL="0" indent="0" algn="ctr">
              <a:lnSpc>
                <a:spcPct val="110000"/>
              </a:lnSpc>
              <a:buNone/>
            </a:pPr>
            <a:r>
              <a:rPr lang="es-MX" sz="2800" dirty="0">
                <a:effectLst/>
                <a:latin typeface="Avenir Next LT Pro" panose="020B0504020202020204" pitchFamily="34" charset="0"/>
                <a:ea typeface="Times New Roman" panose="02020603050405020304" pitchFamily="18" charset="0"/>
                <a:cs typeface="Times New Roman" panose="02020603050405020304" pitchFamily="18" charset="0"/>
              </a:rPr>
              <a:t>“Y yo le pediré al Padre, y él les dará otro Consolador para que los acompañe siempre: el Espíritu de verdad, a quien el mundo no puede aceptar porque no lo ve ni lo conoce. Pero ustedes sí lo conocen, porque vive con ustedes y estará en ustedes. </a:t>
            </a:r>
            <a:r>
              <a:rPr lang="es-MX" sz="2800" b="1" dirty="0">
                <a:solidFill>
                  <a:schemeClr val="accent6">
                    <a:lumMod val="75000"/>
                  </a:schemeClr>
                </a:solidFill>
                <a:effectLst/>
                <a:latin typeface="Avenir Next LT Pro" panose="020B0504020202020204" pitchFamily="34" charset="0"/>
                <a:ea typeface="Times New Roman" panose="02020603050405020304" pitchFamily="18" charset="0"/>
                <a:cs typeface="Times New Roman" panose="02020603050405020304" pitchFamily="18" charset="0"/>
              </a:rPr>
              <a:t>No los voy a dejar huérfanos; volveré a ustedes</a:t>
            </a:r>
            <a:r>
              <a:rPr lang="en-US" sz="2800" b="1" dirty="0">
                <a:solidFill>
                  <a:schemeClr val="accent6">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 </a:t>
            </a:r>
          </a:p>
          <a:p>
            <a:pPr marL="0" indent="0" algn="ctr">
              <a:buNone/>
            </a:pPr>
            <a:endParaRPr lang="en-US" dirty="0"/>
          </a:p>
        </p:txBody>
      </p:sp>
      <p:pic>
        <p:nvPicPr>
          <p:cNvPr id="4" name="Picture 2" descr="shallow focus photography of tree with pink flowers">
            <a:extLst>
              <a:ext uri="{FF2B5EF4-FFF2-40B4-BE49-F238E27FC236}">
                <a16:creationId xmlns:a16="http://schemas.microsoft.com/office/drawing/2014/main" id="{B0B516DC-18FC-B841-9BDD-DA06E342073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33673"/>
          <a:stretch/>
        </p:blipFill>
        <p:spPr bwMode="auto">
          <a:xfrm>
            <a:off x="20" y="10"/>
            <a:ext cx="6901711" cy="6857990"/>
          </a:xfrm>
          <a:custGeom>
            <a:avLst/>
            <a:gdLst/>
            <a:ahLst/>
            <a:cxnLst/>
            <a:rect l="l" t="t" r="r" b="b"/>
            <a:pathLst>
              <a:path w="6901731" h="6858000">
                <a:moveTo>
                  <a:pt x="0" y="0"/>
                </a:moveTo>
                <a:lnTo>
                  <a:pt x="6897896" y="5958"/>
                </a:lnTo>
                <a:lnTo>
                  <a:pt x="6866823" y="62592"/>
                </a:lnTo>
                <a:lnTo>
                  <a:pt x="6901731" y="89476"/>
                </a:lnTo>
                <a:lnTo>
                  <a:pt x="6901731" y="103833"/>
                </a:lnTo>
                <a:lnTo>
                  <a:pt x="6900034" y="110092"/>
                </a:lnTo>
                <a:lnTo>
                  <a:pt x="6901731" y="113679"/>
                </a:lnTo>
                <a:lnTo>
                  <a:pt x="6901731" y="405560"/>
                </a:lnTo>
                <a:lnTo>
                  <a:pt x="6900456" y="429509"/>
                </a:lnTo>
                <a:cubicBezTo>
                  <a:pt x="6892773" y="535647"/>
                  <a:pt x="6878314" y="537918"/>
                  <a:pt x="6886342" y="636808"/>
                </a:cubicBezTo>
                <a:cubicBezTo>
                  <a:pt x="6892506" y="756883"/>
                  <a:pt x="6864504" y="771443"/>
                  <a:pt x="6851784" y="839073"/>
                </a:cubicBezTo>
                <a:cubicBezTo>
                  <a:pt x="6838675" y="892655"/>
                  <a:pt x="6864124" y="961738"/>
                  <a:pt x="6845760" y="994930"/>
                </a:cubicBezTo>
                <a:cubicBezTo>
                  <a:pt x="6833572" y="1024166"/>
                  <a:pt x="6859282" y="1058905"/>
                  <a:pt x="6845601" y="1112932"/>
                </a:cubicBezTo>
                <a:cubicBezTo>
                  <a:pt x="6838700" y="1149910"/>
                  <a:pt x="6829138" y="1151035"/>
                  <a:pt x="6820235" y="1187433"/>
                </a:cubicBezTo>
                <a:cubicBezTo>
                  <a:pt x="6815504" y="1196464"/>
                  <a:pt x="6777707" y="1338549"/>
                  <a:pt x="6759643" y="1337010"/>
                </a:cubicBezTo>
                <a:cubicBezTo>
                  <a:pt x="6737660" y="1337296"/>
                  <a:pt x="6760650" y="1396341"/>
                  <a:pt x="6736375" y="1382272"/>
                </a:cubicBezTo>
                <a:cubicBezTo>
                  <a:pt x="6755741" y="1415836"/>
                  <a:pt x="6714675" y="1414567"/>
                  <a:pt x="6701292" y="1432111"/>
                </a:cubicBezTo>
                <a:cubicBezTo>
                  <a:pt x="6721110" y="1460185"/>
                  <a:pt x="6692106" y="1490815"/>
                  <a:pt x="6686578" y="1518624"/>
                </a:cubicBezTo>
                <a:cubicBezTo>
                  <a:pt x="6682512" y="1567002"/>
                  <a:pt x="6679579" y="1571443"/>
                  <a:pt x="6670824" y="1607743"/>
                </a:cubicBezTo>
                <a:cubicBezTo>
                  <a:pt x="6671133" y="1629590"/>
                  <a:pt x="6663161" y="1656870"/>
                  <a:pt x="6664392" y="1696405"/>
                </a:cubicBezTo>
                <a:cubicBezTo>
                  <a:pt x="6655686" y="1770486"/>
                  <a:pt x="6641938" y="1757082"/>
                  <a:pt x="6642880" y="1812372"/>
                </a:cubicBezTo>
                <a:cubicBezTo>
                  <a:pt x="6638579" y="1872475"/>
                  <a:pt x="6619231" y="1825476"/>
                  <a:pt x="6612547" y="1876437"/>
                </a:cubicBezTo>
                <a:cubicBezTo>
                  <a:pt x="6600695" y="1913834"/>
                  <a:pt x="6591061" y="1923231"/>
                  <a:pt x="6571760" y="1953331"/>
                </a:cubicBezTo>
                <a:cubicBezTo>
                  <a:pt x="6561039" y="1989021"/>
                  <a:pt x="6544090" y="2087896"/>
                  <a:pt x="6520213" y="2096455"/>
                </a:cubicBezTo>
                <a:lnTo>
                  <a:pt x="6492461" y="2188148"/>
                </a:lnTo>
                <a:cubicBezTo>
                  <a:pt x="6504372" y="2211333"/>
                  <a:pt x="6489131" y="2253220"/>
                  <a:pt x="6471854" y="2259117"/>
                </a:cubicBezTo>
                <a:cubicBezTo>
                  <a:pt x="6466151" y="2287829"/>
                  <a:pt x="6440452" y="2301346"/>
                  <a:pt x="6439832" y="2328334"/>
                </a:cubicBezTo>
                <a:cubicBezTo>
                  <a:pt x="6431013" y="2351201"/>
                  <a:pt x="6444250" y="2396409"/>
                  <a:pt x="6425162" y="2408211"/>
                </a:cubicBezTo>
                <a:lnTo>
                  <a:pt x="6417221" y="2427382"/>
                </a:lnTo>
                <a:lnTo>
                  <a:pt x="6425030" y="2464387"/>
                </a:lnTo>
                <a:lnTo>
                  <a:pt x="6406293" y="2472223"/>
                </a:lnTo>
                <a:cubicBezTo>
                  <a:pt x="6406862" y="2477277"/>
                  <a:pt x="6406486" y="2491723"/>
                  <a:pt x="6405400" y="2493547"/>
                </a:cubicBezTo>
                <a:lnTo>
                  <a:pt x="6374829" y="2532070"/>
                </a:lnTo>
                <a:cubicBezTo>
                  <a:pt x="6374597" y="2545374"/>
                  <a:pt x="6360976" y="2563797"/>
                  <a:pt x="6350864" y="2577422"/>
                </a:cubicBezTo>
                <a:cubicBezTo>
                  <a:pt x="6327056" y="2632768"/>
                  <a:pt x="6341262" y="2616275"/>
                  <a:pt x="6329174" y="2663854"/>
                </a:cubicBezTo>
                <a:cubicBezTo>
                  <a:pt x="6326303" y="2703642"/>
                  <a:pt x="6332854" y="2709643"/>
                  <a:pt x="6315095" y="2741507"/>
                </a:cubicBezTo>
                <a:cubicBezTo>
                  <a:pt x="6319921" y="2740191"/>
                  <a:pt x="6321925" y="2742004"/>
                  <a:pt x="6322463" y="2745641"/>
                </a:cubicBezTo>
                <a:cubicBezTo>
                  <a:pt x="6322245" y="2747982"/>
                  <a:pt x="6322027" y="2750323"/>
                  <a:pt x="6321808" y="2752663"/>
                </a:cubicBezTo>
                <a:lnTo>
                  <a:pt x="6314569" y="2756718"/>
                </a:lnTo>
                <a:cubicBezTo>
                  <a:pt x="6289324" y="2773686"/>
                  <a:pt x="6317551" y="2780051"/>
                  <a:pt x="6315211" y="2811618"/>
                </a:cubicBezTo>
                <a:cubicBezTo>
                  <a:pt x="6315620" y="2826627"/>
                  <a:pt x="6296047" y="2885298"/>
                  <a:pt x="6302211" y="2882314"/>
                </a:cubicBezTo>
                <a:lnTo>
                  <a:pt x="6286167" y="2949597"/>
                </a:lnTo>
                <a:cubicBezTo>
                  <a:pt x="6286401" y="2994618"/>
                  <a:pt x="6286615" y="2971464"/>
                  <a:pt x="6287037" y="3008578"/>
                </a:cubicBezTo>
                <a:cubicBezTo>
                  <a:pt x="6293795" y="3029535"/>
                  <a:pt x="6274405" y="3114154"/>
                  <a:pt x="6259150" y="3123139"/>
                </a:cubicBezTo>
                <a:cubicBezTo>
                  <a:pt x="6250085" y="3189063"/>
                  <a:pt x="6269067" y="3151280"/>
                  <a:pt x="6272249" y="3227854"/>
                </a:cubicBezTo>
                <a:cubicBezTo>
                  <a:pt x="6278775" y="3295842"/>
                  <a:pt x="6289216" y="3303765"/>
                  <a:pt x="6292288" y="3378383"/>
                </a:cubicBezTo>
                <a:cubicBezTo>
                  <a:pt x="6303894" y="3395995"/>
                  <a:pt x="6287498" y="3432581"/>
                  <a:pt x="6288328" y="3459618"/>
                </a:cubicBezTo>
                <a:cubicBezTo>
                  <a:pt x="6289158" y="3486653"/>
                  <a:pt x="6299937" y="3538735"/>
                  <a:pt x="6297272" y="3540603"/>
                </a:cubicBezTo>
                <a:cubicBezTo>
                  <a:pt x="6296849" y="3577379"/>
                  <a:pt x="6294184" y="3587943"/>
                  <a:pt x="6291001" y="3638374"/>
                </a:cubicBezTo>
                <a:cubicBezTo>
                  <a:pt x="6283026" y="3666794"/>
                  <a:pt x="6265833" y="3731744"/>
                  <a:pt x="6283592" y="3763609"/>
                </a:cubicBezTo>
                <a:cubicBezTo>
                  <a:pt x="6264286" y="3758340"/>
                  <a:pt x="6290177" y="3803150"/>
                  <a:pt x="6274068" y="3814506"/>
                </a:cubicBezTo>
                <a:cubicBezTo>
                  <a:pt x="6260645" y="3821643"/>
                  <a:pt x="6265372" y="3836902"/>
                  <a:pt x="6262850" y="3850454"/>
                </a:cubicBezTo>
                <a:cubicBezTo>
                  <a:pt x="6250418" y="3863479"/>
                  <a:pt x="6250660" y="3955243"/>
                  <a:pt x="6257357" y="3975474"/>
                </a:cubicBezTo>
                <a:cubicBezTo>
                  <a:pt x="6245091" y="4036737"/>
                  <a:pt x="6237535" y="4029237"/>
                  <a:pt x="6257889" y="4073155"/>
                </a:cubicBezTo>
                <a:cubicBezTo>
                  <a:pt x="6259272" y="4085906"/>
                  <a:pt x="6239882" y="4116397"/>
                  <a:pt x="6237441" y="4126638"/>
                </a:cubicBezTo>
                <a:lnTo>
                  <a:pt x="6245587" y="4172738"/>
                </a:lnTo>
                <a:lnTo>
                  <a:pt x="6235772" y="4176721"/>
                </a:lnTo>
                <a:lnTo>
                  <a:pt x="6233287" y="4195136"/>
                </a:lnTo>
                <a:lnTo>
                  <a:pt x="6234619" y="4280850"/>
                </a:lnTo>
                <a:cubicBezTo>
                  <a:pt x="6239453" y="4320763"/>
                  <a:pt x="6223309" y="4337596"/>
                  <a:pt x="6219318" y="4402526"/>
                </a:cubicBezTo>
                <a:cubicBezTo>
                  <a:pt x="6205466" y="4516209"/>
                  <a:pt x="6216183" y="4588729"/>
                  <a:pt x="6216810" y="4651172"/>
                </a:cubicBezTo>
                <a:cubicBezTo>
                  <a:pt x="6217673" y="4756959"/>
                  <a:pt x="6228654" y="4824005"/>
                  <a:pt x="6225945" y="4916779"/>
                </a:cubicBezTo>
                <a:cubicBezTo>
                  <a:pt x="6217032" y="4993010"/>
                  <a:pt x="6264271" y="4984591"/>
                  <a:pt x="6230174" y="5051379"/>
                </a:cubicBezTo>
                <a:cubicBezTo>
                  <a:pt x="6235713" y="5056951"/>
                  <a:pt x="6239420" y="5163714"/>
                  <a:pt x="6242600" y="5170879"/>
                </a:cubicBezTo>
                <a:lnTo>
                  <a:pt x="6235996" y="5216428"/>
                </a:lnTo>
                <a:lnTo>
                  <a:pt x="6214638" y="5285298"/>
                </a:lnTo>
                <a:cubicBezTo>
                  <a:pt x="6211392" y="5297492"/>
                  <a:pt x="6225576" y="5312063"/>
                  <a:pt x="6228432" y="5317696"/>
                </a:cubicBezTo>
                <a:lnTo>
                  <a:pt x="6246496" y="5398787"/>
                </a:lnTo>
                <a:lnTo>
                  <a:pt x="6244793" y="5399530"/>
                </a:lnTo>
                <a:lnTo>
                  <a:pt x="6241695" y="5406948"/>
                </a:lnTo>
                <a:lnTo>
                  <a:pt x="6267461" y="5499413"/>
                </a:lnTo>
                <a:cubicBezTo>
                  <a:pt x="6285387" y="5533848"/>
                  <a:pt x="6284888" y="5550029"/>
                  <a:pt x="6295987" y="5582659"/>
                </a:cubicBezTo>
                <a:cubicBezTo>
                  <a:pt x="6311253" y="5681724"/>
                  <a:pt x="6295439" y="5695558"/>
                  <a:pt x="6364803" y="5784263"/>
                </a:cubicBezTo>
                <a:cubicBezTo>
                  <a:pt x="6379348" y="5818651"/>
                  <a:pt x="6412475" y="5906802"/>
                  <a:pt x="6423050" y="5922637"/>
                </a:cubicBezTo>
                <a:cubicBezTo>
                  <a:pt x="6445210" y="5973612"/>
                  <a:pt x="6468179" y="6023873"/>
                  <a:pt x="6497767" y="6090108"/>
                </a:cubicBezTo>
                <a:cubicBezTo>
                  <a:pt x="6571895" y="6150548"/>
                  <a:pt x="6572491" y="6236583"/>
                  <a:pt x="6606710" y="6281543"/>
                </a:cubicBezTo>
                <a:cubicBezTo>
                  <a:pt x="6633675" y="6335892"/>
                  <a:pt x="6654357" y="6388782"/>
                  <a:pt x="6667540" y="6443715"/>
                </a:cubicBezTo>
                <a:cubicBezTo>
                  <a:pt x="6685192" y="6466826"/>
                  <a:pt x="6650500" y="6508701"/>
                  <a:pt x="6659722" y="6550105"/>
                </a:cubicBezTo>
                <a:cubicBezTo>
                  <a:pt x="6665926" y="6645044"/>
                  <a:pt x="6669126" y="6627536"/>
                  <a:pt x="6671805" y="6687397"/>
                </a:cubicBezTo>
                <a:cubicBezTo>
                  <a:pt x="6682671" y="6733683"/>
                  <a:pt x="6665210" y="6772117"/>
                  <a:pt x="6669658" y="6806602"/>
                </a:cubicBezTo>
                <a:cubicBezTo>
                  <a:pt x="6661174" y="6812658"/>
                  <a:pt x="6667097" y="6831470"/>
                  <a:pt x="6675783" y="6850325"/>
                </a:cubicBezTo>
                <a:lnTo>
                  <a:pt x="6679704" y="6858000"/>
                </a:lnTo>
                <a:lnTo>
                  <a:pt x="4532241" y="6858000"/>
                </a:lnTo>
                <a:lnTo>
                  <a:pt x="1208596"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8619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3E547B5-89CF-4EC0-96DE-25771AED0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F0B8CEB-8279-4E5E-A0CE-1FC9F71736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782" y="0"/>
            <a:ext cx="7421217"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shallow focus photography of tree with pink flowers">
            <a:extLst>
              <a:ext uri="{FF2B5EF4-FFF2-40B4-BE49-F238E27FC236}">
                <a16:creationId xmlns:a16="http://schemas.microsoft.com/office/drawing/2014/main" id="{9CE329FD-E9E9-3C49-95C0-86C13F1ED83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33673"/>
          <a:stretch/>
        </p:blipFill>
        <p:spPr bwMode="auto">
          <a:xfrm>
            <a:off x="20" y="10"/>
            <a:ext cx="6901711" cy="6857990"/>
          </a:xfrm>
          <a:custGeom>
            <a:avLst/>
            <a:gdLst/>
            <a:ahLst/>
            <a:cxnLst/>
            <a:rect l="l" t="t" r="r" b="b"/>
            <a:pathLst>
              <a:path w="6901731" h="6858000">
                <a:moveTo>
                  <a:pt x="0" y="0"/>
                </a:moveTo>
                <a:lnTo>
                  <a:pt x="6897896" y="5958"/>
                </a:lnTo>
                <a:lnTo>
                  <a:pt x="6866823" y="62592"/>
                </a:lnTo>
                <a:lnTo>
                  <a:pt x="6901731" y="89476"/>
                </a:lnTo>
                <a:lnTo>
                  <a:pt x="6901731" y="103833"/>
                </a:lnTo>
                <a:lnTo>
                  <a:pt x="6900034" y="110092"/>
                </a:lnTo>
                <a:lnTo>
                  <a:pt x="6901731" y="113679"/>
                </a:lnTo>
                <a:lnTo>
                  <a:pt x="6901731" y="405560"/>
                </a:lnTo>
                <a:lnTo>
                  <a:pt x="6900456" y="429509"/>
                </a:lnTo>
                <a:cubicBezTo>
                  <a:pt x="6892773" y="535647"/>
                  <a:pt x="6878314" y="537918"/>
                  <a:pt x="6886342" y="636808"/>
                </a:cubicBezTo>
                <a:cubicBezTo>
                  <a:pt x="6892506" y="756883"/>
                  <a:pt x="6864504" y="771443"/>
                  <a:pt x="6851784" y="839073"/>
                </a:cubicBezTo>
                <a:cubicBezTo>
                  <a:pt x="6838675" y="892655"/>
                  <a:pt x="6864124" y="961738"/>
                  <a:pt x="6845760" y="994930"/>
                </a:cubicBezTo>
                <a:cubicBezTo>
                  <a:pt x="6833572" y="1024166"/>
                  <a:pt x="6859282" y="1058905"/>
                  <a:pt x="6845601" y="1112932"/>
                </a:cubicBezTo>
                <a:cubicBezTo>
                  <a:pt x="6838700" y="1149910"/>
                  <a:pt x="6829138" y="1151035"/>
                  <a:pt x="6820235" y="1187433"/>
                </a:cubicBezTo>
                <a:cubicBezTo>
                  <a:pt x="6815504" y="1196464"/>
                  <a:pt x="6777707" y="1338549"/>
                  <a:pt x="6759643" y="1337010"/>
                </a:cubicBezTo>
                <a:cubicBezTo>
                  <a:pt x="6737660" y="1337296"/>
                  <a:pt x="6760650" y="1396341"/>
                  <a:pt x="6736375" y="1382272"/>
                </a:cubicBezTo>
                <a:cubicBezTo>
                  <a:pt x="6755741" y="1415836"/>
                  <a:pt x="6714675" y="1414567"/>
                  <a:pt x="6701292" y="1432111"/>
                </a:cubicBezTo>
                <a:cubicBezTo>
                  <a:pt x="6721110" y="1460185"/>
                  <a:pt x="6692106" y="1490815"/>
                  <a:pt x="6686578" y="1518624"/>
                </a:cubicBezTo>
                <a:cubicBezTo>
                  <a:pt x="6682512" y="1567002"/>
                  <a:pt x="6679579" y="1571443"/>
                  <a:pt x="6670824" y="1607743"/>
                </a:cubicBezTo>
                <a:cubicBezTo>
                  <a:pt x="6671133" y="1629590"/>
                  <a:pt x="6663161" y="1656870"/>
                  <a:pt x="6664392" y="1696405"/>
                </a:cubicBezTo>
                <a:cubicBezTo>
                  <a:pt x="6655686" y="1770486"/>
                  <a:pt x="6641938" y="1757082"/>
                  <a:pt x="6642880" y="1812372"/>
                </a:cubicBezTo>
                <a:cubicBezTo>
                  <a:pt x="6638579" y="1872475"/>
                  <a:pt x="6619231" y="1825476"/>
                  <a:pt x="6612547" y="1876437"/>
                </a:cubicBezTo>
                <a:cubicBezTo>
                  <a:pt x="6600695" y="1913834"/>
                  <a:pt x="6591061" y="1923231"/>
                  <a:pt x="6571760" y="1953331"/>
                </a:cubicBezTo>
                <a:cubicBezTo>
                  <a:pt x="6561039" y="1989021"/>
                  <a:pt x="6544090" y="2087896"/>
                  <a:pt x="6520213" y="2096455"/>
                </a:cubicBezTo>
                <a:lnTo>
                  <a:pt x="6492461" y="2188148"/>
                </a:lnTo>
                <a:cubicBezTo>
                  <a:pt x="6504372" y="2211333"/>
                  <a:pt x="6489131" y="2253220"/>
                  <a:pt x="6471854" y="2259117"/>
                </a:cubicBezTo>
                <a:cubicBezTo>
                  <a:pt x="6466151" y="2287829"/>
                  <a:pt x="6440452" y="2301346"/>
                  <a:pt x="6439832" y="2328334"/>
                </a:cubicBezTo>
                <a:cubicBezTo>
                  <a:pt x="6431013" y="2351201"/>
                  <a:pt x="6444250" y="2396409"/>
                  <a:pt x="6425162" y="2408211"/>
                </a:cubicBezTo>
                <a:lnTo>
                  <a:pt x="6417221" y="2427382"/>
                </a:lnTo>
                <a:lnTo>
                  <a:pt x="6425030" y="2464387"/>
                </a:lnTo>
                <a:lnTo>
                  <a:pt x="6406293" y="2472223"/>
                </a:lnTo>
                <a:cubicBezTo>
                  <a:pt x="6406862" y="2477277"/>
                  <a:pt x="6406486" y="2491723"/>
                  <a:pt x="6405400" y="2493547"/>
                </a:cubicBezTo>
                <a:lnTo>
                  <a:pt x="6374829" y="2532070"/>
                </a:lnTo>
                <a:cubicBezTo>
                  <a:pt x="6374597" y="2545374"/>
                  <a:pt x="6360976" y="2563797"/>
                  <a:pt x="6350864" y="2577422"/>
                </a:cubicBezTo>
                <a:cubicBezTo>
                  <a:pt x="6327056" y="2632768"/>
                  <a:pt x="6341262" y="2616275"/>
                  <a:pt x="6329174" y="2663854"/>
                </a:cubicBezTo>
                <a:cubicBezTo>
                  <a:pt x="6326303" y="2703642"/>
                  <a:pt x="6332854" y="2709643"/>
                  <a:pt x="6315095" y="2741507"/>
                </a:cubicBezTo>
                <a:cubicBezTo>
                  <a:pt x="6319921" y="2740191"/>
                  <a:pt x="6321925" y="2742004"/>
                  <a:pt x="6322463" y="2745641"/>
                </a:cubicBezTo>
                <a:cubicBezTo>
                  <a:pt x="6322245" y="2747982"/>
                  <a:pt x="6322027" y="2750323"/>
                  <a:pt x="6321808" y="2752663"/>
                </a:cubicBezTo>
                <a:lnTo>
                  <a:pt x="6314569" y="2756718"/>
                </a:lnTo>
                <a:cubicBezTo>
                  <a:pt x="6289324" y="2773686"/>
                  <a:pt x="6317551" y="2780051"/>
                  <a:pt x="6315211" y="2811618"/>
                </a:cubicBezTo>
                <a:cubicBezTo>
                  <a:pt x="6315620" y="2826627"/>
                  <a:pt x="6296047" y="2885298"/>
                  <a:pt x="6302211" y="2882314"/>
                </a:cubicBezTo>
                <a:lnTo>
                  <a:pt x="6286167" y="2949597"/>
                </a:lnTo>
                <a:cubicBezTo>
                  <a:pt x="6286401" y="2994618"/>
                  <a:pt x="6286615" y="2971464"/>
                  <a:pt x="6287037" y="3008578"/>
                </a:cubicBezTo>
                <a:cubicBezTo>
                  <a:pt x="6293795" y="3029535"/>
                  <a:pt x="6274405" y="3114154"/>
                  <a:pt x="6259150" y="3123139"/>
                </a:cubicBezTo>
                <a:cubicBezTo>
                  <a:pt x="6250085" y="3189063"/>
                  <a:pt x="6269067" y="3151280"/>
                  <a:pt x="6272249" y="3227854"/>
                </a:cubicBezTo>
                <a:cubicBezTo>
                  <a:pt x="6278775" y="3295842"/>
                  <a:pt x="6289216" y="3303765"/>
                  <a:pt x="6292288" y="3378383"/>
                </a:cubicBezTo>
                <a:cubicBezTo>
                  <a:pt x="6303894" y="3395995"/>
                  <a:pt x="6287498" y="3432581"/>
                  <a:pt x="6288328" y="3459618"/>
                </a:cubicBezTo>
                <a:cubicBezTo>
                  <a:pt x="6289158" y="3486653"/>
                  <a:pt x="6299937" y="3538735"/>
                  <a:pt x="6297272" y="3540603"/>
                </a:cubicBezTo>
                <a:cubicBezTo>
                  <a:pt x="6296849" y="3577379"/>
                  <a:pt x="6294184" y="3587943"/>
                  <a:pt x="6291001" y="3638374"/>
                </a:cubicBezTo>
                <a:cubicBezTo>
                  <a:pt x="6283026" y="3666794"/>
                  <a:pt x="6265833" y="3731744"/>
                  <a:pt x="6283592" y="3763609"/>
                </a:cubicBezTo>
                <a:cubicBezTo>
                  <a:pt x="6264286" y="3758340"/>
                  <a:pt x="6290177" y="3803150"/>
                  <a:pt x="6274068" y="3814506"/>
                </a:cubicBezTo>
                <a:cubicBezTo>
                  <a:pt x="6260645" y="3821643"/>
                  <a:pt x="6265372" y="3836902"/>
                  <a:pt x="6262850" y="3850454"/>
                </a:cubicBezTo>
                <a:cubicBezTo>
                  <a:pt x="6250418" y="3863479"/>
                  <a:pt x="6250660" y="3955243"/>
                  <a:pt x="6257357" y="3975474"/>
                </a:cubicBezTo>
                <a:cubicBezTo>
                  <a:pt x="6245091" y="4036737"/>
                  <a:pt x="6237535" y="4029237"/>
                  <a:pt x="6257889" y="4073155"/>
                </a:cubicBezTo>
                <a:cubicBezTo>
                  <a:pt x="6259272" y="4085906"/>
                  <a:pt x="6239882" y="4116397"/>
                  <a:pt x="6237441" y="4126638"/>
                </a:cubicBezTo>
                <a:lnTo>
                  <a:pt x="6245587" y="4172738"/>
                </a:lnTo>
                <a:lnTo>
                  <a:pt x="6235772" y="4176721"/>
                </a:lnTo>
                <a:lnTo>
                  <a:pt x="6233287" y="4195136"/>
                </a:lnTo>
                <a:lnTo>
                  <a:pt x="6234619" y="4280850"/>
                </a:lnTo>
                <a:cubicBezTo>
                  <a:pt x="6239453" y="4320763"/>
                  <a:pt x="6223309" y="4337596"/>
                  <a:pt x="6219318" y="4402526"/>
                </a:cubicBezTo>
                <a:cubicBezTo>
                  <a:pt x="6205466" y="4516209"/>
                  <a:pt x="6216183" y="4588729"/>
                  <a:pt x="6216810" y="4651172"/>
                </a:cubicBezTo>
                <a:cubicBezTo>
                  <a:pt x="6217673" y="4756959"/>
                  <a:pt x="6228654" y="4824005"/>
                  <a:pt x="6225945" y="4916779"/>
                </a:cubicBezTo>
                <a:cubicBezTo>
                  <a:pt x="6217032" y="4993010"/>
                  <a:pt x="6264271" y="4984591"/>
                  <a:pt x="6230174" y="5051379"/>
                </a:cubicBezTo>
                <a:cubicBezTo>
                  <a:pt x="6235713" y="5056951"/>
                  <a:pt x="6239420" y="5163714"/>
                  <a:pt x="6242600" y="5170879"/>
                </a:cubicBezTo>
                <a:lnTo>
                  <a:pt x="6235996" y="5216428"/>
                </a:lnTo>
                <a:lnTo>
                  <a:pt x="6214638" y="5285298"/>
                </a:lnTo>
                <a:cubicBezTo>
                  <a:pt x="6211392" y="5297492"/>
                  <a:pt x="6225576" y="5312063"/>
                  <a:pt x="6228432" y="5317696"/>
                </a:cubicBezTo>
                <a:lnTo>
                  <a:pt x="6246496" y="5398787"/>
                </a:lnTo>
                <a:lnTo>
                  <a:pt x="6244793" y="5399530"/>
                </a:lnTo>
                <a:lnTo>
                  <a:pt x="6241695" y="5406948"/>
                </a:lnTo>
                <a:lnTo>
                  <a:pt x="6267461" y="5499413"/>
                </a:lnTo>
                <a:cubicBezTo>
                  <a:pt x="6285387" y="5533848"/>
                  <a:pt x="6284888" y="5550029"/>
                  <a:pt x="6295987" y="5582659"/>
                </a:cubicBezTo>
                <a:cubicBezTo>
                  <a:pt x="6311253" y="5681724"/>
                  <a:pt x="6295439" y="5695558"/>
                  <a:pt x="6364803" y="5784263"/>
                </a:cubicBezTo>
                <a:cubicBezTo>
                  <a:pt x="6379348" y="5818651"/>
                  <a:pt x="6412475" y="5906802"/>
                  <a:pt x="6423050" y="5922637"/>
                </a:cubicBezTo>
                <a:cubicBezTo>
                  <a:pt x="6445210" y="5973612"/>
                  <a:pt x="6468179" y="6023873"/>
                  <a:pt x="6497767" y="6090108"/>
                </a:cubicBezTo>
                <a:cubicBezTo>
                  <a:pt x="6571895" y="6150548"/>
                  <a:pt x="6572491" y="6236583"/>
                  <a:pt x="6606710" y="6281543"/>
                </a:cubicBezTo>
                <a:cubicBezTo>
                  <a:pt x="6633675" y="6335892"/>
                  <a:pt x="6654357" y="6388782"/>
                  <a:pt x="6667540" y="6443715"/>
                </a:cubicBezTo>
                <a:cubicBezTo>
                  <a:pt x="6685192" y="6466826"/>
                  <a:pt x="6650500" y="6508701"/>
                  <a:pt x="6659722" y="6550105"/>
                </a:cubicBezTo>
                <a:cubicBezTo>
                  <a:pt x="6665926" y="6645044"/>
                  <a:pt x="6669126" y="6627536"/>
                  <a:pt x="6671805" y="6687397"/>
                </a:cubicBezTo>
                <a:cubicBezTo>
                  <a:pt x="6682671" y="6733683"/>
                  <a:pt x="6665210" y="6772117"/>
                  <a:pt x="6669658" y="6806602"/>
                </a:cubicBezTo>
                <a:cubicBezTo>
                  <a:pt x="6661174" y="6812658"/>
                  <a:pt x="6667097" y="6831470"/>
                  <a:pt x="6675783" y="6850325"/>
                </a:cubicBezTo>
                <a:lnTo>
                  <a:pt x="6679704" y="6858000"/>
                </a:lnTo>
                <a:lnTo>
                  <a:pt x="4532241" y="6858000"/>
                </a:lnTo>
                <a:lnTo>
                  <a:pt x="1208596"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6A66E623-472C-E84A-A86F-466DFED543C8}"/>
              </a:ext>
            </a:extLst>
          </p:cNvPr>
          <p:cNvSpPr>
            <a:spLocks noGrp="1"/>
          </p:cNvSpPr>
          <p:nvPr>
            <p:ph idx="1"/>
          </p:nvPr>
        </p:nvSpPr>
        <p:spPr>
          <a:xfrm>
            <a:off x="7227701" y="1616765"/>
            <a:ext cx="4540231" cy="3737113"/>
          </a:xfrm>
        </p:spPr>
        <p:txBody>
          <a:bodyPr>
            <a:normAutofit/>
          </a:bodyPr>
          <a:lstStyle/>
          <a:p>
            <a:pPr marL="0" indent="0" algn="ctr">
              <a:lnSpc>
                <a:spcPct val="100000"/>
              </a:lnSpc>
              <a:buNone/>
            </a:pPr>
            <a:r>
              <a:rPr lang="en-US" b="1" dirty="0">
                <a:solidFill>
                  <a:schemeClr val="accent6">
                    <a:lumMod val="75000"/>
                  </a:schemeClr>
                </a:solidFill>
              </a:rPr>
              <a:t>Lucas 11:13  </a:t>
            </a:r>
          </a:p>
          <a:p>
            <a:pPr marL="0" marR="0" indent="0">
              <a:spcBef>
                <a:spcPts val="0"/>
              </a:spcBef>
              <a:spcAft>
                <a:spcPts val="0"/>
              </a:spcAft>
              <a:buNone/>
            </a:pPr>
            <a:endParaRPr lang="es-MX" sz="2800" dirty="0">
              <a:effectLst/>
              <a:latin typeface="Avenir Next LT Pro" panose="020B05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s-MX" sz="2800" dirty="0">
                <a:effectLst/>
                <a:latin typeface="Avenir Next LT Pro" panose="020B0504020202020204" pitchFamily="34" charset="0"/>
                <a:ea typeface="Times New Roman" panose="02020603050405020304" pitchFamily="18" charset="0"/>
                <a:cs typeface="Times New Roman" panose="02020603050405020304" pitchFamily="18" charset="0"/>
              </a:rPr>
              <a:t>“Pues, si ustedes, aun siendo malos, saben dar cosas buenas a sus hijos, ¡cuánto más el Padre celestial dará el Espíritu Santo a quienes se lo pidan!”</a:t>
            </a: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indent="0" algn="ctr">
              <a:lnSpc>
                <a:spcPct val="100000"/>
              </a:lnSpc>
              <a:buNone/>
            </a:pPr>
            <a:endParaRPr lang="en-US" dirty="0"/>
          </a:p>
        </p:txBody>
      </p:sp>
    </p:spTree>
    <p:extLst>
      <p:ext uri="{BB962C8B-B14F-4D97-AF65-F5344CB8AC3E}">
        <p14:creationId xmlns:p14="http://schemas.microsoft.com/office/powerpoint/2010/main" val="11718713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413</TotalTime>
  <Words>1989</Words>
  <Application>Microsoft Office PowerPoint</Application>
  <PresentationFormat>Widescreen</PresentationFormat>
  <Paragraphs>101</Paragraphs>
  <Slides>15</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Avenir Next</vt:lpstr>
      <vt:lpstr>Avenir Next LT Pro</vt:lpstr>
      <vt:lpstr>Calibri</vt:lpstr>
      <vt:lpstr>Calibri Light</vt:lpstr>
      <vt:lpstr>Times New Roman</vt:lpstr>
      <vt:lpstr>Office Theme</vt:lpstr>
      <vt:lpstr> CÓMO PODEMOS DESARROLLAR EN NOSOTROS EL TEMOR A DIOS </vt:lpstr>
      <vt:lpstr>PowerPoint Presentation</vt:lpstr>
      <vt:lpstr>1. Buscar al Señor diariamente a través de la lectura de las Escrituras y los escritos del Espíritu de Profecía. </vt:lpstr>
      <vt:lpstr>PowerPoint Presentation</vt:lpstr>
      <vt:lpstr>PowerPoint Presentation</vt:lpstr>
      <vt:lpstr> Orar fervientemente por la presencia del Espíritu Santo en nuestra vida </vt:lpstr>
      <vt:lpstr>PowerPoint Presentation</vt:lpstr>
      <vt:lpstr>PowerPoint Presentation</vt:lpstr>
      <vt:lpstr>PowerPoint Presentation</vt:lpstr>
      <vt:lpstr>3. Cerrar la puerta del corazón al pecado </vt:lpstr>
      <vt:lpstr>PowerPoint Presentation</vt:lpstr>
      <vt:lpstr>4. Ser testigos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WE DEVELOP THE FEAR OF GOD</dc:title>
  <dc:creator>Raquel Arrais</dc:creator>
  <cp:lastModifiedBy>Gloria Castrejon</cp:lastModifiedBy>
  <cp:revision>20</cp:revision>
  <dcterms:created xsi:type="dcterms:W3CDTF">2022-02-15T05:57:05Z</dcterms:created>
  <dcterms:modified xsi:type="dcterms:W3CDTF">2022-02-23T06:31:13Z</dcterms:modified>
</cp:coreProperties>
</file>