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 id="2147483650" r:id="rId2"/>
  </p:sldMasterIdLst>
  <p:notesMasterIdLst>
    <p:notesMasterId r:id="rId48"/>
  </p:notesMasterIdLst>
  <p:handoutMasterIdLst>
    <p:handoutMasterId r:id="rId49"/>
  </p:handoutMasterIdLst>
  <p:sldIdLst>
    <p:sldId id="275" r:id="rId3"/>
    <p:sldId id="335" r:id="rId4"/>
    <p:sldId id="302" r:id="rId5"/>
    <p:sldId id="298" r:id="rId6"/>
    <p:sldId id="294" r:id="rId7"/>
    <p:sldId id="311" r:id="rId8"/>
    <p:sldId id="344" r:id="rId9"/>
    <p:sldId id="312" r:id="rId10"/>
    <p:sldId id="313" r:id="rId11"/>
    <p:sldId id="276" r:id="rId12"/>
    <p:sldId id="310" r:id="rId13"/>
    <p:sldId id="314" r:id="rId14"/>
    <p:sldId id="345" r:id="rId15"/>
    <p:sldId id="315" r:id="rId16"/>
    <p:sldId id="317" r:id="rId17"/>
    <p:sldId id="318" r:id="rId18"/>
    <p:sldId id="319" r:id="rId19"/>
    <p:sldId id="320" r:id="rId20"/>
    <p:sldId id="321" r:id="rId21"/>
    <p:sldId id="322" r:id="rId22"/>
    <p:sldId id="324" r:id="rId23"/>
    <p:sldId id="325" r:id="rId24"/>
    <p:sldId id="336" r:id="rId25"/>
    <p:sldId id="337" r:id="rId26"/>
    <p:sldId id="346" r:id="rId27"/>
    <p:sldId id="350" r:id="rId28"/>
    <p:sldId id="351" r:id="rId29"/>
    <p:sldId id="334" r:id="rId30"/>
    <p:sldId id="326" r:id="rId31"/>
    <p:sldId id="327" r:id="rId32"/>
    <p:sldId id="328" r:id="rId33"/>
    <p:sldId id="349" r:id="rId34"/>
    <p:sldId id="343" r:id="rId35"/>
    <p:sldId id="342" r:id="rId36"/>
    <p:sldId id="353" r:id="rId37"/>
    <p:sldId id="352" r:id="rId38"/>
    <p:sldId id="331" r:id="rId39"/>
    <p:sldId id="329" r:id="rId40"/>
    <p:sldId id="332" r:id="rId41"/>
    <p:sldId id="339" r:id="rId42"/>
    <p:sldId id="340" r:id="rId43"/>
    <p:sldId id="341" r:id="rId44"/>
    <p:sldId id="347" r:id="rId45"/>
    <p:sldId id="333" r:id="rId46"/>
    <p:sldId id="348" r:id="rId47"/>
  </p:sldIdLst>
  <p:sldSz cx="10150475" cy="7589838"/>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charset="0"/>
        <a:ea typeface="MS PGothic" charset="-128"/>
        <a:cs typeface="+mn-cs"/>
      </a:defRPr>
    </a:lvl1pPr>
    <a:lvl2pPr marL="457200" algn="l" rtl="0" eaLnBrk="0" fontAlgn="base" hangingPunct="0">
      <a:spcBef>
        <a:spcPct val="0"/>
      </a:spcBef>
      <a:spcAft>
        <a:spcPct val="0"/>
      </a:spcAft>
      <a:defRPr sz="2400" kern="1200">
        <a:solidFill>
          <a:schemeClr val="tx1"/>
        </a:solidFill>
        <a:latin typeface="Times New Roman" charset="0"/>
        <a:ea typeface="MS PGothic" charset="-128"/>
        <a:cs typeface="+mn-cs"/>
      </a:defRPr>
    </a:lvl2pPr>
    <a:lvl3pPr marL="914400" algn="l" rtl="0" eaLnBrk="0" fontAlgn="base" hangingPunct="0">
      <a:spcBef>
        <a:spcPct val="0"/>
      </a:spcBef>
      <a:spcAft>
        <a:spcPct val="0"/>
      </a:spcAft>
      <a:defRPr sz="2400" kern="1200">
        <a:solidFill>
          <a:schemeClr val="tx1"/>
        </a:solidFill>
        <a:latin typeface="Times New Roman" charset="0"/>
        <a:ea typeface="MS PGothic" charset="-128"/>
        <a:cs typeface="+mn-cs"/>
      </a:defRPr>
    </a:lvl3pPr>
    <a:lvl4pPr marL="1371600" algn="l" rtl="0" eaLnBrk="0" fontAlgn="base" hangingPunct="0">
      <a:spcBef>
        <a:spcPct val="0"/>
      </a:spcBef>
      <a:spcAft>
        <a:spcPct val="0"/>
      </a:spcAft>
      <a:defRPr sz="2400" kern="1200">
        <a:solidFill>
          <a:schemeClr val="tx1"/>
        </a:solidFill>
        <a:latin typeface="Times New Roman" charset="0"/>
        <a:ea typeface="MS PGothic" charset="-128"/>
        <a:cs typeface="+mn-cs"/>
      </a:defRPr>
    </a:lvl4pPr>
    <a:lvl5pPr marL="1828800" algn="l" rtl="0" eaLnBrk="0" fontAlgn="base" hangingPunct="0">
      <a:spcBef>
        <a:spcPct val="0"/>
      </a:spcBef>
      <a:spcAft>
        <a:spcPct val="0"/>
      </a:spcAft>
      <a:defRPr sz="2400" kern="1200">
        <a:solidFill>
          <a:schemeClr val="tx1"/>
        </a:solidFill>
        <a:latin typeface="Times New Roman" charset="0"/>
        <a:ea typeface="MS PGothic" charset="-128"/>
        <a:cs typeface="+mn-cs"/>
      </a:defRPr>
    </a:lvl5pPr>
    <a:lvl6pPr marL="2286000" algn="l" defTabSz="914400" rtl="0" eaLnBrk="1" latinLnBrk="0" hangingPunct="1">
      <a:defRPr sz="2400" kern="1200">
        <a:solidFill>
          <a:schemeClr val="tx1"/>
        </a:solidFill>
        <a:latin typeface="Times New Roman" charset="0"/>
        <a:ea typeface="MS PGothic" charset="-128"/>
        <a:cs typeface="+mn-cs"/>
      </a:defRPr>
    </a:lvl6pPr>
    <a:lvl7pPr marL="2743200" algn="l" defTabSz="914400" rtl="0" eaLnBrk="1" latinLnBrk="0" hangingPunct="1">
      <a:defRPr sz="2400" kern="1200">
        <a:solidFill>
          <a:schemeClr val="tx1"/>
        </a:solidFill>
        <a:latin typeface="Times New Roman" charset="0"/>
        <a:ea typeface="MS PGothic" charset="-128"/>
        <a:cs typeface="+mn-cs"/>
      </a:defRPr>
    </a:lvl7pPr>
    <a:lvl8pPr marL="3200400" algn="l" defTabSz="914400" rtl="0" eaLnBrk="1" latinLnBrk="0" hangingPunct="1">
      <a:defRPr sz="2400" kern="1200">
        <a:solidFill>
          <a:schemeClr val="tx1"/>
        </a:solidFill>
        <a:latin typeface="Times New Roman" charset="0"/>
        <a:ea typeface="MS PGothic" charset="-128"/>
        <a:cs typeface="+mn-cs"/>
      </a:defRPr>
    </a:lvl8pPr>
    <a:lvl9pPr marL="3657600" algn="l" defTabSz="914400" rtl="0" eaLnBrk="1" latinLnBrk="0" hangingPunct="1">
      <a:defRPr sz="2400" kern="1200">
        <a:solidFill>
          <a:schemeClr val="tx1"/>
        </a:solidFill>
        <a:latin typeface="Times New Roman" charset="0"/>
        <a:ea typeface="MS PGothic" charset="-128"/>
        <a:cs typeface="+mn-cs"/>
      </a:defRPr>
    </a:lvl9pPr>
  </p:defaultTextStyle>
  <p:extLst>
    <p:ext uri="{EFAFB233-063F-42B5-8137-9DF3F51BA10A}">
      <p15:sldGuideLst xmlns:p15="http://schemas.microsoft.com/office/powerpoint/2012/main">
        <p15:guide id="1" orient="horz" pos="2439">
          <p15:clr>
            <a:srgbClr val="A4A3A4"/>
          </p15:clr>
        </p15:guide>
        <p15:guide id="2" pos="319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FF0066"/>
    <a:srgbClr val="F7F7F7"/>
    <a:srgbClr val="3F43ED"/>
    <a:srgbClr val="667DC6"/>
    <a:srgbClr val="000099"/>
    <a:srgbClr val="DDFBFF"/>
    <a:srgbClr val="000000"/>
    <a:srgbClr val="8B360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8A107856-5554-42FB-B03E-39F5DBC370BA}" styleName="Estilo Médio 4 - Ênfase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9"/>
    <p:restoredTop sz="86393"/>
  </p:normalViewPr>
  <p:slideViewPr>
    <p:cSldViewPr>
      <p:cViewPr>
        <p:scale>
          <a:sx n="73" d="100"/>
          <a:sy n="73" d="100"/>
        </p:scale>
        <p:origin x="784" y="1432"/>
      </p:cViewPr>
      <p:guideLst>
        <p:guide orient="horz" pos="2439"/>
        <p:guide pos="3197"/>
      </p:guideLst>
    </p:cSldViewPr>
  </p:slideViewPr>
  <p:outlineViewPr>
    <p:cViewPr>
      <p:scale>
        <a:sx n="100" d="100"/>
        <a:sy n="100" d="100"/>
      </p:scale>
      <p:origin x="0" y="-134776"/>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0" d="100"/>
          <a:sy n="70" d="100"/>
        </p:scale>
        <p:origin x="-2196"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50" Type="http://schemas.openxmlformats.org/officeDocument/2006/relationships/presProps" Target="presProps.xml"/><Relationship Id="rId51" Type="http://schemas.openxmlformats.org/officeDocument/2006/relationships/viewProps" Target="viewProps.xml"/><Relationship Id="rId52" Type="http://schemas.openxmlformats.org/officeDocument/2006/relationships/theme" Target="theme/theme1.xml"/><Relationship Id="rId53" Type="http://schemas.openxmlformats.org/officeDocument/2006/relationships/tableStyles" Target="tableStyles.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notesMaster" Target="notesMasters/notesMaster1.xml"/><Relationship Id="rId4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a:defRPr sz="1200">
                <a:latin typeface="Times New Roman" panose="02020603050405020304" pitchFamily="18" charset="0"/>
                <a:ea typeface="MS PGothic" panose="020B0600070205080204" pitchFamily="34" charset="-128"/>
                <a:cs typeface="Arial" panose="020B0604020202020204" pitchFamily="34" charset="0"/>
              </a:defRPr>
            </a:lvl1pPr>
          </a:lstStyle>
          <a:p>
            <a:pPr>
              <a:defRPr/>
            </a:pPr>
            <a:endParaRPr lang="pt-BR" altLang="pt-BR"/>
          </a:p>
        </p:txBody>
      </p:sp>
      <p:sp>
        <p:nvSpPr>
          <p:cNvPr id="3" name="Date Placeholder 2"/>
          <p:cNvSpPr>
            <a:spLocks noGrp="1"/>
          </p:cNvSpPr>
          <p:nvPr>
            <p:ph type="dt" sz="quarter"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a:defRPr sz="1200">
                <a:latin typeface="Times New Roman" panose="02020603050405020304" pitchFamily="18" charset="0"/>
                <a:ea typeface="MS PGothic" panose="020B0600070205080204" pitchFamily="34" charset="-128"/>
              </a:defRPr>
            </a:lvl1pPr>
          </a:lstStyle>
          <a:p>
            <a:pPr>
              <a:defRPr/>
            </a:pPr>
            <a:fld id="{E18CFF8E-0F6E-E041-893F-4F736254E127}" type="datetimeFigureOut">
              <a:rPr lang="en-US" altLang="en-US"/>
              <a:pPr>
                <a:defRPr/>
              </a:pPr>
              <a:t>5/1/17</a:t>
            </a:fld>
            <a:endParaRPr lang="en-US" altLang="en-US"/>
          </a:p>
        </p:txBody>
      </p:sp>
      <p:sp>
        <p:nvSpPr>
          <p:cNvPr id="4" name="Footer Placeholder 3"/>
          <p:cNvSpPr>
            <a:spLocks noGrp="1"/>
          </p:cNvSpPr>
          <p:nvPr>
            <p:ph type="ftr" sz="quarter" idx="2"/>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a:defRPr sz="1200">
                <a:latin typeface="Times New Roman" panose="02020603050405020304" pitchFamily="18" charset="0"/>
                <a:ea typeface="MS PGothic" panose="020B0600070205080204" pitchFamily="34" charset="-128"/>
                <a:cs typeface="Arial" panose="020B0604020202020204" pitchFamily="34" charset="0"/>
              </a:defRPr>
            </a:lvl1pPr>
          </a:lstStyle>
          <a:p>
            <a:pPr>
              <a:defRPr/>
            </a:pPr>
            <a:endParaRPr lang="pt-BR" altLang="pt-B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atin typeface="Times New Roman" panose="02020603050405020304" pitchFamily="18" charset="0"/>
                <a:ea typeface="MS PGothic" panose="020B0600070205080204" pitchFamily="34" charset="-128"/>
              </a:defRPr>
            </a:lvl1pPr>
          </a:lstStyle>
          <a:p>
            <a:pPr>
              <a:defRPr/>
            </a:pPr>
            <a:fld id="{AD6C68B9-C35D-344B-966F-EB1404A68492}"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anose="02020603050405020304" pitchFamily="18" charset="0"/>
                <a:ea typeface="MS PGothic" panose="020B0600070205080204" pitchFamily="34" charset="-128"/>
              </a:defRPr>
            </a:lvl1pPr>
          </a:lstStyle>
          <a:p>
            <a:pPr>
              <a:defRPr/>
            </a:pPr>
            <a:endParaRPr lang="pt-BR" altLang="pt-BR"/>
          </a:p>
        </p:txBody>
      </p:sp>
      <p:sp>
        <p:nvSpPr>
          <p:cNvPr id="409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anose="02020603050405020304" pitchFamily="18" charset="0"/>
                <a:ea typeface="MS PGothic" panose="020B0600070205080204" pitchFamily="34" charset="-128"/>
              </a:defRPr>
            </a:lvl1pPr>
          </a:lstStyle>
          <a:p>
            <a:pPr>
              <a:defRPr/>
            </a:pPr>
            <a:endParaRPr lang="pt-BR" altLang="pt-BR"/>
          </a:p>
        </p:txBody>
      </p:sp>
      <p:sp>
        <p:nvSpPr>
          <p:cNvPr id="14340" name="Rectangle 4"/>
          <p:cNvSpPr>
            <a:spLocks noGrp="1" noRot="1" noChangeAspect="1" noChangeArrowheads="1" noTextEdit="1"/>
          </p:cNvSpPr>
          <p:nvPr>
            <p:ph type="sldImg" idx="2"/>
          </p:nvPr>
        </p:nvSpPr>
        <p:spPr bwMode="auto">
          <a:xfrm>
            <a:off x="1136650" y="685800"/>
            <a:ext cx="45847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10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anose="02020603050405020304" pitchFamily="18" charset="0"/>
                <a:ea typeface="MS PGothic" panose="020B0600070205080204" pitchFamily="34" charset="-128"/>
              </a:defRPr>
            </a:lvl1pPr>
          </a:lstStyle>
          <a:p>
            <a:pPr>
              <a:defRPr/>
            </a:pPr>
            <a:endParaRPr lang="pt-BR" altLang="pt-BR"/>
          </a:p>
        </p:txBody>
      </p:sp>
      <p:sp>
        <p:nvSpPr>
          <p:cNvPr id="410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anose="02020603050405020304" pitchFamily="18" charset="0"/>
                <a:ea typeface="MS PGothic" panose="020B0600070205080204" pitchFamily="34" charset="-128"/>
              </a:defRPr>
            </a:lvl1pPr>
          </a:lstStyle>
          <a:p>
            <a:pPr>
              <a:defRPr/>
            </a:pPr>
            <a:fld id="{9E3F9515-A36F-3B40-9BD4-4F1AF6130775}"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8" charset="0"/>
        <a:ea typeface="MS PGothic" panose="020B0600070205080204"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MS PGothic" charset="-128"/>
              </a:defRPr>
            </a:lvl1pPr>
            <a:lvl2pPr marL="742950" indent="-285750">
              <a:defRPr sz="2400">
                <a:solidFill>
                  <a:schemeClr val="tx1"/>
                </a:solidFill>
                <a:latin typeface="Times New Roman" charset="0"/>
                <a:ea typeface="MS PGothic" charset="-128"/>
              </a:defRPr>
            </a:lvl2pPr>
            <a:lvl3pPr marL="1143000" indent="-228600">
              <a:defRPr sz="2400">
                <a:solidFill>
                  <a:schemeClr val="tx1"/>
                </a:solidFill>
                <a:latin typeface="Times New Roman" charset="0"/>
                <a:ea typeface="MS PGothic" charset="-128"/>
              </a:defRPr>
            </a:lvl3pPr>
            <a:lvl4pPr marL="1600200" indent="-228600">
              <a:defRPr sz="2400">
                <a:solidFill>
                  <a:schemeClr val="tx1"/>
                </a:solidFill>
                <a:latin typeface="Times New Roman" charset="0"/>
                <a:ea typeface="MS PGothic" charset="-128"/>
              </a:defRPr>
            </a:lvl4pPr>
            <a:lvl5pPr marL="2057400" indent="-228600">
              <a:defRPr sz="2400">
                <a:solidFill>
                  <a:schemeClr val="tx1"/>
                </a:solidFill>
                <a:latin typeface="Times New Roman" charset="0"/>
                <a:ea typeface="MS PGothic" charset="-128"/>
              </a:defRPr>
            </a:lvl5pPr>
            <a:lvl6pPr marL="2514600" indent="-228600" eaLnBrk="0" fontAlgn="base" hangingPunct="0">
              <a:spcBef>
                <a:spcPct val="0"/>
              </a:spcBef>
              <a:spcAft>
                <a:spcPct val="0"/>
              </a:spcAft>
              <a:defRPr sz="2400">
                <a:solidFill>
                  <a:schemeClr val="tx1"/>
                </a:solidFill>
                <a:latin typeface="Times New Roman" charset="0"/>
                <a:ea typeface="MS PGothic" charset="-128"/>
              </a:defRPr>
            </a:lvl6pPr>
            <a:lvl7pPr marL="2971800" indent="-228600" eaLnBrk="0" fontAlgn="base" hangingPunct="0">
              <a:spcBef>
                <a:spcPct val="0"/>
              </a:spcBef>
              <a:spcAft>
                <a:spcPct val="0"/>
              </a:spcAft>
              <a:defRPr sz="2400">
                <a:solidFill>
                  <a:schemeClr val="tx1"/>
                </a:solidFill>
                <a:latin typeface="Times New Roman" charset="0"/>
                <a:ea typeface="MS PGothic" charset="-128"/>
              </a:defRPr>
            </a:lvl7pPr>
            <a:lvl8pPr marL="3429000" indent="-228600" eaLnBrk="0" fontAlgn="base" hangingPunct="0">
              <a:spcBef>
                <a:spcPct val="0"/>
              </a:spcBef>
              <a:spcAft>
                <a:spcPct val="0"/>
              </a:spcAft>
              <a:defRPr sz="2400">
                <a:solidFill>
                  <a:schemeClr val="tx1"/>
                </a:solidFill>
                <a:latin typeface="Times New Roman" charset="0"/>
                <a:ea typeface="MS PGothic" charset="-128"/>
              </a:defRPr>
            </a:lvl8pPr>
            <a:lvl9pPr marL="3886200" indent="-228600" eaLnBrk="0" fontAlgn="base" hangingPunct="0">
              <a:spcBef>
                <a:spcPct val="0"/>
              </a:spcBef>
              <a:spcAft>
                <a:spcPct val="0"/>
              </a:spcAft>
              <a:defRPr sz="2400">
                <a:solidFill>
                  <a:schemeClr val="tx1"/>
                </a:solidFill>
                <a:latin typeface="Times New Roman" charset="0"/>
                <a:ea typeface="MS PGothic" charset="-128"/>
              </a:defRPr>
            </a:lvl9pPr>
          </a:lstStyle>
          <a:p>
            <a:fld id="{2A99D7E1-80C3-4448-AEEE-F925AAB20584}" type="slidenum">
              <a:rPr lang="en-US" altLang="en-US" sz="1200"/>
              <a:pPr/>
              <a:t>1</a:t>
            </a:fld>
            <a:endParaRPr lang="en-US" altLang="en-US" sz="1200"/>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latin typeface="Times New Roman" charset="0"/>
              <a:ea typeface="MS PGothic" charset="-128"/>
              <a:cs typeface="ＭＳ Ｐゴシック"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x-none" dirty="0" smtClean="0">
                <a:latin typeface="Times New Roman" charset="0"/>
                <a:ea typeface="MS PGothic" charset="-128"/>
                <a:cs typeface="ＭＳ Ｐゴシック" charset="-128"/>
              </a:rPr>
              <a:t>From the book compilation, </a:t>
            </a:r>
            <a:r>
              <a:rPr lang="en-US" altLang="x-none" i="1" dirty="0" smtClean="0">
                <a:latin typeface="Times New Roman" charset="0"/>
                <a:ea typeface="MS PGothic" charset="-128"/>
                <a:cs typeface="ＭＳ Ｐゴシック" charset="-128"/>
              </a:rPr>
              <a:t>The Adventist Home</a:t>
            </a:r>
            <a:r>
              <a:rPr lang="en-US" altLang="x-none" dirty="0" smtClean="0">
                <a:latin typeface="Times New Roman" charset="0"/>
                <a:ea typeface="MS PGothic" charset="-128"/>
                <a:cs typeface="ＭＳ Ｐゴシック" charset="-128"/>
              </a:rPr>
              <a:t>, page 5.</a:t>
            </a:r>
            <a:r>
              <a:rPr lang="en-US" altLang="x-none" baseline="0" dirty="0" smtClean="0">
                <a:latin typeface="Times New Roman" charset="0"/>
                <a:ea typeface="MS PGothic" charset="-128"/>
                <a:cs typeface="ＭＳ Ｐゴシック" charset="-128"/>
              </a:rPr>
              <a:t> This is an excerpt from the Forward </a:t>
            </a:r>
            <a:r>
              <a:rPr lang="en-US" altLang="x-none" dirty="0" smtClean="0">
                <a:latin typeface="Times New Roman" charset="0"/>
                <a:ea typeface="MS PGothic" charset="-128"/>
                <a:cs typeface="ＭＳ Ｐゴシック" charset="-128"/>
              </a:rPr>
              <a:t>which was written by the Trustees of the Ellen G. White Publications, May 8, 1952. </a:t>
            </a:r>
          </a:p>
        </p:txBody>
      </p:sp>
      <p:sp>
        <p:nvSpPr>
          <p:cNvPr id="4" name="Slide Number Placeholder 3"/>
          <p:cNvSpPr>
            <a:spLocks noGrp="1"/>
          </p:cNvSpPr>
          <p:nvPr>
            <p:ph type="sldNum" sz="quarter" idx="10"/>
          </p:nvPr>
        </p:nvSpPr>
        <p:spPr/>
        <p:txBody>
          <a:bodyPr/>
          <a:lstStyle/>
          <a:p>
            <a:pPr>
              <a:defRPr/>
            </a:pPr>
            <a:fld id="{9E3F9515-A36F-3B40-9BD4-4F1AF6130775}" type="slidenum">
              <a:rPr lang="en-US" altLang="en-US" smtClean="0"/>
              <a:pPr>
                <a:defRPr/>
              </a:pPr>
              <a:t>27</a:t>
            </a:fld>
            <a:endParaRPr lang="en-US" altLang="en-US"/>
          </a:p>
        </p:txBody>
      </p:sp>
    </p:spTree>
    <p:extLst>
      <p:ext uri="{BB962C8B-B14F-4D97-AF65-F5344CB8AC3E}">
        <p14:creationId xmlns:p14="http://schemas.microsoft.com/office/powerpoint/2010/main" val="17086633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x-none" dirty="0" smtClean="0">
                <a:latin typeface="Times New Roman" charset="0"/>
                <a:ea typeface="MS PGothic" charset="-128"/>
                <a:cs typeface="ＭＳ Ｐゴシック" charset="-128"/>
              </a:rPr>
              <a:t>From the book compilation, </a:t>
            </a:r>
            <a:r>
              <a:rPr lang="en-US" altLang="x-none" i="1" dirty="0" smtClean="0">
                <a:latin typeface="Times New Roman" charset="0"/>
                <a:ea typeface="MS PGothic" charset="-128"/>
                <a:cs typeface="ＭＳ Ｐゴシック" charset="-128"/>
              </a:rPr>
              <a:t>The Adventist Home</a:t>
            </a:r>
            <a:r>
              <a:rPr lang="en-US" altLang="x-none" dirty="0" smtClean="0">
                <a:latin typeface="Times New Roman" charset="0"/>
                <a:ea typeface="MS PGothic" charset="-128"/>
                <a:cs typeface="ＭＳ Ｐゴシック" charset="-128"/>
              </a:rPr>
              <a:t>, page 6.</a:t>
            </a:r>
            <a:r>
              <a:rPr lang="en-US" altLang="x-none" baseline="0" dirty="0" smtClean="0">
                <a:latin typeface="Times New Roman" charset="0"/>
                <a:ea typeface="MS PGothic" charset="-128"/>
                <a:cs typeface="ＭＳ Ｐゴシック" charset="-128"/>
              </a:rPr>
              <a:t> This is an excerpt from the Forward </a:t>
            </a:r>
            <a:r>
              <a:rPr lang="en-US" altLang="x-none" dirty="0" smtClean="0">
                <a:latin typeface="Times New Roman" charset="0"/>
                <a:ea typeface="MS PGothic" charset="-128"/>
                <a:cs typeface="ＭＳ Ｐゴシック" charset="-128"/>
              </a:rPr>
              <a:t>which was written by the Trustees of the Ellen G. White Publications, May 8, 1952. </a:t>
            </a:r>
          </a:p>
          <a:p>
            <a:endParaRPr lang="en-US" dirty="0"/>
          </a:p>
        </p:txBody>
      </p:sp>
      <p:sp>
        <p:nvSpPr>
          <p:cNvPr id="4" name="Slide Number Placeholder 3"/>
          <p:cNvSpPr>
            <a:spLocks noGrp="1"/>
          </p:cNvSpPr>
          <p:nvPr>
            <p:ph type="sldNum" sz="quarter" idx="10"/>
          </p:nvPr>
        </p:nvSpPr>
        <p:spPr/>
        <p:txBody>
          <a:bodyPr/>
          <a:lstStyle/>
          <a:p>
            <a:pPr>
              <a:defRPr/>
            </a:pPr>
            <a:fld id="{9E3F9515-A36F-3B40-9BD4-4F1AF6130775}" type="slidenum">
              <a:rPr lang="en-US" altLang="en-US" smtClean="0"/>
              <a:pPr>
                <a:defRPr/>
              </a:pPr>
              <a:t>36</a:t>
            </a:fld>
            <a:endParaRPr lang="en-US" altLang="en-US"/>
          </a:p>
        </p:txBody>
      </p:sp>
    </p:spTree>
    <p:extLst>
      <p:ext uri="{BB962C8B-B14F-4D97-AF65-F5344CB8AC3E}">
        <p14:creationId xmlns:p14="http://schemas.microsoft.com/office/powerpoint/2010/main" val="4598654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noTextEdit="1"/>
          </p:cNvSpPr>
          <p:nvPr>
            <p:ph type="sldImg"/>
          </p:nvPr>
        </p:nvSpPr>
        <p:spPr>
          <a:ln/>
        </p:spPr>
      </p:sp>
      <p:sp>
        <p:nvSpPr>
          <p:cNvPr id="6246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latin typeface="Times New Roman" charset="0"/>
              <a:ea typeface="MS PGothic" charset="-128"/>
              <a:cs typeface="ＭＳ Ｐゴシック" charset="-128"/>
            </a:endParaRPr>
          </a:p>
        </p:txBody>
      </p:sp>
      <p:sp>
        <p:nvSpPr>
          <p:cNvPr id="6246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MS PGothic" charset="-128"/>
              </a:defRPr>
            </a:lvl1pPr>
            <a:lvl2pPr marL="742950" indent="-285750">
              <a:defRPr sz="2400">
                <a:solidFill>
                  <a:schemeClr val="tx1"/>
                </a:solidFill>
                <a:latin typeface="Times New Roman" charset="0"/>
                <a:ea typeface="MS PGothic" charset="-128"/>
              </a:defRPr>
            </a:lvl2pPr>
            <a:lvl3pPr marL="1143000" indent="-228600">
              <a:defRPr sz="2400">
                <a:solidFill>
                  <a:schemeClr val="tx1"/>
                </a:solidFill>
                <a:latin typeface="Times New Roman" charset="0"/>
                <a:ea typeface="MS PGothic" charset="-128"/>
              </a:defRPr>
            </a:lvl3pPr>
            <a:lvl4pPr marL="1600200" indent="-228600">
              <a:defRPr sz="2400">
                <a:solidFill>
                  <a:schemeClr val="tx1"/>
                </a:solidFill>
                <a:latin typeface="Times New Roman" charset="0"/>
                <a:ea typeface="MS PGothic" charset="-128"/>
              </a:defRPr>
            </a:lvl4pPr>
            <a:lvl5pPr marL="2057400" indent="-228600">
              <a:defRPr sz="2400">
                <a:solidFill>
                  <a:schemeClr val="tx1"/>
                </a:solidFill>
                <a:latin typeface="Times New Roman" charset="0"/>
                <a:ea typeface="MS PGothic" charset="-128"/>
              </a:defRPr>
            </a:lvl5pPr>
            <a:lvl6pPr marL="2514600" indent="-228600" eaLnBrk="0" fontAlgn="base" hangingPunct="0">
              <a:spcBef>
                <a:spcPct val="0"/>
              </a:spcBef>
              <a:spcAft>
                <a:spcPct val="0"/>
              </a:spcAft>
              <a:defRPr sz="2400">
                <a:solidFill>
                  <a:schemeClr val="tx1"/>
                </a:solidFill>
                <a:latin typeface="Times New Roman" charset="0"/>
                <a:ea typeface="MS PGothic" charset="-128"/>
              </a:defRPr>
            </a:lvl6pPr>
            <a:lvl7pPr marL="2971800" indent="-228600" eaLnBrk="0" fontAlgn="base" hangingPunct="0">
              <a:spcBef>
                <a:spcPct val="0"/>
              </a:spcBef>
              <a:spcAft>
                <a:spcPct val="0"/>
              </a:spcAft>
              <a:defRPr sz="2400">
                <a:solidFill>
                  <a:schemeClr val="tx1"/>
                </a:solidFill>
                <a:latin typeface="Times New Roman" charset="0"/>
                <a:ea typeface="MS PGothic" charset="-128"/>
              </a:defRPr>
            </a:lvl7pPr>
            <a:lvl8pPr marL="3429000" indent="-228600" eaLnBrk="0" fontAlgn="base" hangingPunct="0">
              <a:spcBef>
                <a:spcPct val="0"/>
              </a:spcBef>
              <a:spcAft>
                <a:spcPct val="0"/>
              </a:spcAft>
              <a:defRPr sz="2400">
                <a:solidFill>
                  <a:schemeClr val="tx1"/>
                </a:solidFill>
                <a:latin typeface="Times New Roman" charset="0"/>
                <a:ea typeface="MS PGothic" charset="-128"/>
              </a:defRPr>
            </a:lvl8pPr>
            <a:lvl9pPr marL="3886200" indent="-228600" eaLnBrk="0" fontAlgn="base" hangingPunct="0">
              <a:spcBef>
                <a:spcPct val="0"/>
              </a:spcBef>
              <a:spcAft>
                <a:spcPct val="0"/>
              </a:spcAft>
              <a:defRPr sz="2400">
                <a:solidFill>
                  <a:schemeClr val="tx1"/>
                </a:solidFill>
                <a:latin typeface="Times New Roman" charset="0"/>
                <a:ea typeface="MS PGothic" charset="-128"/>
              </a:defRPr>
            </a:lvl9pPr>
          </a:lstStyle>
          <a:p>
            <a:fld id="{23E37D68-A350-E440-A55B-AC8879C0478E}" type="slidenum">
              <a:rPr lang="en-US" altLang="en-US" sz="1200"/>
              <a:pPr/>
              <a:t>37</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MS PGothic" charset="-128"/>
              </a:defRPr>
            </a:lvl1pPr>
            <a:lvl2pPr marL="742950" indent="-285750">
              <a:defRPr sz="2400">
                <a:solidFill>
                  <a:schemeClr val="tx1"/>
                </a:solidFill>
                <a:latin typeface="Times New Roman" charset="0"/>
                <a:ea typeface="MS PGothic" charset="-128"/>
              </a:defRPr>
            </a:lvl2pPr>
            <a:lvl3pPr marL="1143000" indent="-228600">
              <a:defRPr sz="2400">
                <a:solidFill>
                  <a:schemeClr val="tx1"/>
                </a:solidFill>
                <a:latin typeface="Times New Roman" charset="0"/>
                <a:ea typeface="MS PGothic" charset="-128"/>
              </a:defRPr>
            </a:lvl3pPr>
            <a:lvl4pPr marL="1600200" indent="-228600">
              <a:defRPr sz="2400">
                <a:solidFill>
                  <a:schemeClr val="tx1"/>
                </a:solidFill>
                <a:latin typeface="Times New Roman" charset="0"/>
                <a:ea typeface="MS PGothic" charset="-128"/>
              </a:defRPr>
            </a:lvl4pPr>
            <a:lvl5pPr marL="2057400" indent="-228600">
              <a:defRPr sz="2400">
                <a:solidFill>
                  <a:schemeClr val="tx1"/>
                </a:solidFill>
                <a:latin typeface="Times New Roman" charset="0"/>
                <a:ea typeface="MS PGothic" charset="-128"/>
              </a:defRPr>
            </a:lvl5pPr>
            <a:lvl6pPr marL="2514600" indent="-228600" eaLnBrk="0" fontAlgn="base" hangingPunct="0">
              <a:spcBef>
                <a:spcPct val="0"/>
              </a:spcBef>
              <a:spcAft>
                <a:spcPct val="0"/>
              </a:spcAft>
              <a:defRPr sz="2400">
                <a:solidFill>
                  <a:schemeClr val="tx1"/>
                </a:solidFill>
                <a:latin typeface="Times New Roman" charset="0"/>
                <a:ea typeface="MS PGothic" charset="-128"/>
              </a:defRPr>
            </a:lvl6pPr>
            <a:lvl7pPr marL="2971800" indent="-228600" eaLnBrk="0" fontAlgn="base" hangingPunct="0">
              <a:spcBef>
                <a:spcPct val="0"/>
              </a:spcBef>
              <a:spcAft>
                <a:spcPct val="0"/>
              </a:spcAft>
              <a:defRPr sz="2400">
                <a:solidFill>
                  <a:schemeClr val="tx1"/>
                </a:solidFill>
                <a:latin typeface="Times New Roman" charset="0"/>
                <a:ea typeface="MS PGothic" charset="-128"/>
              </a:defRPr>
            </a:lvl7pPr>
            <a:lvl8pPr marL="3429000" indent="-228600" eaLnBrk="0" fontAlgn="base" hangingPunct="0">
              <a:spcBef>
                <a:spcPct val="0"/>
              </a:spcBef>
              <a:spcAft>
                <a:spcPct val="0"/>
              </a:spcAft>
              <a:defRPr sz="2400">
                <a:solidFill>
                  <a:schemeClr val="tx1"/>
                </a:solidFill>
                <a:latin typeface="Times New Roman" charset="0"/>
                <a:ea typeface="MS PGothic" charset="-128"/>
              </a:defRPr>
            </a:lvl8pPr>
            <a:lvl9pPr marL="3886200" indent="-228600" eaLnBrk="0" fontAlgn="base" hangingPunct="0">
              <a:spcBef>
                <a:spcPct val="0"/>
              </a:spcBef>
              <a:spcAft>
                <a:spcPct val="0"/>
              </a:spcAft>
              <a:defRPr sz="2400">
                <a:solidFill>
                  <a:schemeClr val="tx1"/>
                </a:solidFill>
                <a:latin typeface="Times New Roman" charset="0"/>
                <a:ea typeface="MS PGothic" charset="-128"/>
              </a:defRPr>
            </a:lvl9pPr>
          </a:lstStyle>
          <a:p>
            <a:fld id="{EF6A45BD-70D2-4F4A-8DD3-004DE3491454}" type="slidenum">
              <a:rPr lang="en-US" altLang="en-US" sz="1200"/>
              <a:pPr/>
              <a:t>3</a:t>
            </a:fld>
            <a:endParaRPr lang="en-US" altLang="en-US" sz="1200"/>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latin typeface="Times New Roman" charset="0"/>
              <a:ea typeface="MS PGothic" charset="-128"/>
              <a:cs typeface="ＭＳ Ｐゴシック"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MS PGothic" charset="-128"/>
              </a:defRPr>
            </a:lvl1pPr>
            <a:lvl2pPr marL="742950" indent="-285750">
              <a:defRPr sz="2400">
                <a:solidFill>
                  <a:schemeClr val="tx1"/>
                </a:solidFill>
                <a:latin typeface="Times New Roman" charset="0"/>
                <a:ea typeface="MS PGothic" charset="-128"/>
              </a:defRPr>
            </a:lvl2pPr>
            <a:lvl3pPr marL="1143000" indent="-228600">
              <a:defRPr sz="2400">
                <a:solidFill>
                  <a:schemeClr val="tx1"/>
                </a:solidFill>
                <a:latin typeface="Times New Roman" charset="0"/>
                <a:ea typeface="MS PGothic" charset="-128"/>
              </a:defRPr>
            </a:lvl3pPr>
            <a:lvl4pPr marL="1600200" indent="-228600">
              <a:defRPr sz="2400">
                <a:solidFill>
                  <a:schemeClr val="tx1"/>
                </a:solidFill>
                <a:latin typeface="Times New Roman" charset="0"/>
                <a:ea typeface="MS PGothic" charset="-128"/>
              </a:defRPr>
            </a:lvl4pPr>
            <a:lvl5pPr marL="2057400" indent="-228600">
              <a:defRPr sz="2400">
                <a:solidFill>
                  <a:schemeClr val="tx1"/>
                </a:solidFill>
                <a:latin typeface="Times New Roman" charset="0"/>
                <a:ea typeface="MS PGothic" charset="-128"/>
              </a:defRPr>
            </a:lvl5pPr>
            <a:lvl6pPr marL="2514600" indent="-228600" eaLnBrk="0" fontAlgn="base" hangingPunct="0">
              <a:spcBef>
                <a:spcPct val="0"/>
              </a:spcBef>
              <a:spcAft>
                <a:spcPct val="0"/>
              </a:spcAft>
              <a:defRPr sz="2400">
                <a:solidFill>
                  <a:schemeClr val="tx1"/>
                </a:solidFill>
                <a:latin typeface="Times New Roman" charset="0"/>
                <a:ea typeface="MS PGothic" charset="-128"/>
              </a:defRPr>
            </a:lvl6pPr>
            <a:lvl7pPr marL="2971800" indent="-228600" eaLnBrk="0" fontAlgn="base" hangingPunct="0">
              <a:spcBef>
                <a:spcPct val="0"/>
              </a:spcBef>
              <a:spcAft>
                <a:spcPct val="0"/>
              </a:spcAft>
              <a:defRPr sz="2400">
                <a:solidFill>
                  <a:schemeClr val="tx1"/>
                </a:solidFill>
                <a:latin typeface="Times New Roman" charset="0"/>
                <a:ea typeface="MS PGothic" charset="-128"/>
              </a:defRPr>
            </a:lvl7pPr>
            <a:lvl8pPr marL="3429000" indent="-228600" eaLnBrk="0" fontAlgn="base" hangingPunct="0">
              <a:spcBef>
                <a:spcPct val="0"/>
              </a:spcBef>
              <a:spcAft>
                <a:spcPct val="0"/>
              </a:spcAft>
              <a:defRPr sz="2400">
                <a:solidFill>
                  <a:schemeClr val="tx1"/>
                </a:solidFill>
                <a:latin typeface="Times New Roman" charset="0"/>
                <a:ea typeface="MS PGothic" charset="-128"/>
              </a:defRPr>
            </a:lvl8pPr>
            <a:lvl9pPr marL="3886200" indent="-228600" eaLnBrk="0" fontAlgn="base" hangingPunct="0">
              <a:spcBef>
                <a:spcPct val="0"/>
              </a:spcBef>
              <a:spcAft>
                <a:spcPct val="0"/>
              </a:spcAft>
              <a:defRPr sz="2400">
                <a:solidFill>
                  <a:schemeClr val="tx1"/>
                </a:solidFill>
                <a:latin typeface="Times New Roman" charset="0"/>
                <a:ea typeface="MS PGothic" charset="-128"/>
              </a:defRPr>
            </a:lvl9pPr>
          </a:lstStyle>
          <a:p>
            <a:fld id="{85A35E91-FAD6-7849-B233-1009327CC5CA}" type="slidenum">
              <a:rPr lang="en-US" altLang="en-US" sz="1200"/>
              <a:pPr/>
              <a:t>4</a:t>
            </a:fld>
            <a:endParaRPr lang="en-US" altLang="en-US" sz="12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latin typeface="Times New Roman" charset="0"/>
              <a:ea typeface="MS PGothic" charset="-128"/>
              <a:cs typeface="ＭＳ Ｐゴシック"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MS PGothic" charset="-128"/>
              </a:defRPr>
            </a:lvl1pPr>
            <a:lvl2pPr marL="742950" indent="-285750">
              <a:defRPr sz="2400">
                <a:solidFill>
                  <a:schemeClr val="tx1"/>
                </a:solidFill>
                <a:latin typeface="Times New Roman" charset="0"/>
                <a:ea typeface="MS PGothic" charset="-128"/>
              </a:defRPr>
            </a:lvl2pPr>
            <a:lvl3pPr marL="1143000" indent="-228600">
              <a:defRPr sz="2400">
                <a:solidFill>
                  <a:schemeClr val="tx1"/>
                </a:solidFill>
                <a:latin typeface="Times New Roman" charset="0"/>
                <a:ea typeface="MS PGothic" charset="-128"/>
              </a:defRPr>
            </a:lvl3pPr>
            <a:lvl4pPr marL="1600200" indent="-228600">
              <a:defRPr sz="2400">
                <a:solidFill>
                  <a:schemeClr val="tx1"/>
                </a:solidFill>
                <a:latin typeface="Times New Roman" charset="0"/>
                <a:ea typeface="MS PGothic" charset="-128"/>
              </a:defRPr>
            </a:lvl4pPr>
            <a:lvl5pPr marL="2057400" indent="-228600">
              <a:defRPr sz="2400">
                <a:solidFill>
                  <a:schemeClr val="tx1"/>
                </a:solidFill>
                <a:latin typeface="Times New Roman" charset="0"/>
                <a:ea typeface="MS PGothic" charset="-128"/>
              </a:defRPr>
            </a:lvl5pPr>
            <a:lvl6pPr marL="2514600" indent="-228600" eaLnBrk="0" fontAlgn="base" hangingPunct="0">
              <a:spcBef>
                <a:spcPct val="0"/>
              </a:spcBef>
              <a:spcAft>
                <a:spcPct val="0"/>
              </a:spcAft>
              <a:defRPr sz="2400">
                <a:solidFill>
                  <a:schemeClr val="tx1"/>
                </a:solidFill>
                <a:latin typeface="Times New Roman" charset="0"/>
                <a:ea typeface="MS PGothic" charset="-128"/>
              </a:defRPr>
            </a:lvl6pPr>
            <a:lvl7pPr marL="2971800" indent="-228600" eaLnBrk="0" fontAlgn="base" hangingPunct="0">
              <a:spcBef>
                <a:spcPct val="0"/>
              </a:spcBef>
              <a:spcAft>
                <a:spcPct val="0"/>
              </a:spcAft>
              <a:defRPr sz="2400">
                <a:solidFill>
                  <a:schemeClr val="tx1"/>
                </a:solidFill>
                <a:latin typeface="Times New Roman" charset="0"/>
                <a:ea typeface="MS PGothic" charset="-128"/>
              </a:defRPr>
            </a:lvl7pPr>
            <a:lvl8pPr marL="3429000" indent="-228600" eaLnBrk="0" fontAlgn="base" hangingPunct="0">
              <a:spcBef>
                <a:spcPct val="0"/>
              </a:spcBef>
              <a:spcAft>
                <a:spcPct val="0"/>
              </a:spcAft>
              <a:defRPr sz="2400">
                <a:solidFill>
                  <a:schemeClr val="tx1"/>
                </a:solidFill>
                <a:latin typeface="Times New Roman" charset="0"/>
                <a:ea typeface="MS PGothic" charset="-128"/>
              </a:defRPr>
            </a:lvl8pPr>
            <a:lvl9pPr marL="3886200" indent="-228600" eaLnBrk="0" fontAlgn="base" hangingPunct="0">
              <a:spcBef>
                <a:spcPct val="0"/>
              </a:spcBef>
              <a:spcAft>
                <a:spcPct val="0"/>
              </a:spcAft>
              <a:defRPr sz="2400">
                <a:solidFill>
                  <a:schemeClr val="tx1"/>
                </a:solidFill>
                <a:latin typeface="Times New Roman" charset="0"/>
                <a:ea typeface="MS PGothic" charset="-128"/>
              </a:defRPr>
            </a:lvl9pPr>
          </a:lstStyle>
          <a:p>
            <a:fld id="{8EF27292-D6FA-8A4A-9E34-B560AECC6956}" type="slidenum">
              <a:rPr lang="en-US" altLang="en-US" sz="1200"/>
              <a:pPr/>
              <a:t>5</a:t>
            </a:fld>
            <a:endParaRPr lang="en-US" altLang="en-US" sz="1200"/>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latin typeface="Times New Roman" charset="0"/>
              <a:ea typeface="MS PGothic" charset="-128"/>
              <a:cs typeface="ＭＳ Ｐゴシック"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noTextEdit="1"/>
          </p:cNvSpPr>
          <p:nvPr>
            <p:ph type="sldImg"/>
          </p:nvPr>
        </p:nvSpPr>
        <p:spPr>
          <a:ln/>
        </p:spPr>
      </p:sp>
      <p:sp>
        <p:nvSpPr>
          <p:cNvPr id="2765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x-none" altLang="x-none">
              <a:latin typeface="Times New Roman" charset="0"/>
              <a:ea typeface="MS PGothic" charset="-128"/>
              <a:cs typeface="ＭＳ Ｐゴシック" charset="-128"/>
            </a:endParaRPr>
          </a:p>
        </p:txBody>
      </p:sp>
      <p:sp>
        <p:nvSpPr>
          <p:cNvPr id="2765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MS PGothic" charset="-128"/>
              </a:defRPr>
            </a:lvl1pPr>
            <a:lvl2pPr marL="742950" indent="-285750">
              <a:defRPr sz="2400">
                <a:solidFill>
                  <a:schemeClr val="tx1"/>
                </a:solidFill>
                <a:latin typeface="Times New Roman" charset="0"/>
                <a:ea typeface="MS PGothic" charset="-128"/>
              </a:defRPr>
            </a:lvl2pPr>
            <a:lvl3pPr marL="1143000" indent="-228600">
              <a:defRPr sz="2400">
                <a:solidFill>
                  <a:schemeClr val="tx1"/>
                </a:solidFill>
                <a:latin typeface="Times New Roman" charset="0"/>
                <a:ea typeface="MS PGothic" charset="-128"/>
              </a:defRPr>
            </a:lvl3pPr>
            <a:lvl4pPr marL="1600200" indent="-228600">
              <a:defRPr sz="2400">
                <a:solidFill>
                  <a:schemeClr val="tx1"/>
                </a:solidFill>
                <a:latin typeface="Times New Roman" charset="0"/>
                <a:ea typeface="MS PGothic" charset="-128"/>
              </a:defRPr>
            </a:lvl4pPr>
            <a:lvl5pPr marL="2057400" indent="-228600">
              <a:defRPr sz="2400">
                <a:solidFill>
                  <a:schemeClr val="tx1"/>
                </a:solidFill>
                <a:latin typeface="Times New Roman" charset="0"/>
                <a:ea typeface="MS PGothic" charset="-128"/>
              </a:defRPr>
            </a:lvl5pPr>
            <a:lvl6pPr marL="2514600" indent="-228600" eaLnBrk="0" fontAlgn="base" hangingPunct="0">
              <a:spcBef>
                <a:spcPct val="0"/>
              </a:spcBef>
              <a:spcAft>
                <a:spcPct val="0"/>
              </a:spcAft>
              <a:defRPr sz="2400">
                <a:solidFill>
                  <a:schemeClr val="tx1"/>
                </a:solidFill>
                <a:latin typeface="Times New Roman" charset="0"/>
                <a:ea typeface="MS PGothic" charset="-128"/>
              </a:defRPr>
            </a:lvl6pPr>
            <a:lvl7pPr marL="2971800" indent="-228600" eaLnBrk="0" fontAlgn="base" hangingPunct="0">
              <a:spcBef>
                <a:spcPct val="0"/>
              </a:spcBef>
              <a:spcAft>
                <a:spcPct val="0"/>
              </a:spcAft>
              <a:defRPr sz="2400">
                <a:solidFill>
                  <a:schemeClr val="tx1"/>
                </a:solidFill>
                <a:latin typeface="Times New Roman" charset="0"/>
                <a:ea typeface="MS PGothic" charset="-128"/>
              </a:defRPr>
            </a:lvl7pPr>
            <a:lvl8pPr marL="3429000" indent="-228600" eaLnBrk="0" fontAlgn="base" hangingPunct="0">
              <a:spcBef>
                <a:spcPct val="0"/>
              </a:spcBef>
              <a:spcAft>
                <a:spcPct val="0"/>
              </a:spcAft>
              <a:defRPr sz="2400">
                <a:solidFill>
                  <a:schemeClr val="tx1"/>
                </a:solidFill>
                <a:latin typeface="Times New Roman" charset="0"/>
                <a:ea typeface="MS PGothic" charset="-128"/>
              </a:defRPr>
            </a:lvl8pPr>
            <a:lvl9pPr marL="3886200" indent="-228600" eaLnBrk="0" fontAlgn="base" hangingPunct="0">
              <a:spcBef>
                <a:spcPct val="0"/>
              </a:spcBef>
              <a:spcAft>
                <a:spcPct val="0"/>
              </a:spcAft>
              <a:defRPr sz="2400">
                <a:solidFill>
                  <a:schemeClr val="tx1"/>
                </a:solidFill>
                <a:latin typeface="Times New Roman" charset="0"/>
                <a:ea typeface="MS PGothic" charset="-128"/>
              </a:defRPr>
            </a:lvl9pPr>
          </a:lstStyle>
          <a:p>
            <a:fld id="{AC96596C-207B-8449-B41C-736508CAA1C5}" type="slidenum">
              <a:rPr lang="en-US" altLang="en-US" sz="1200"/>
              <a:pPr/>
              <a:t>7</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MS PGothic" charset="-128"/>
              </a:defRPr>
            </a:lvl1pPr>
            <a:lvl2pPr marL="742950" indent="-285750">
              <a:defRPr sz="2400">
                <a:solidFill>
                  <a:schemeClr val="tx1"/>
                </a:solidFill>
                <a:latin typeface="Times New Roman" charset="0"/>
                <a:ea typeface="MS PGothic" charset="-128"/>
              </a:defRPr>
            </a:lvl2pPr>
            <a:lvl3pPr marL="1143000" indent="-228600">
              <a:defRPr sz="2400">
                <a:solidFill>
                  <a:schemeClr val="tx1"/>
                </a:solidFill>
                <a:latin typeface="Times New Roman" charset="0"/>
                <a:ea typeface="MS PGothic" charset="-128"/>
              </a:defRPr>
            </a:lvl3pPr>
            <a:lvl4pPr marL="1600200" indent="-228600">
              <a:defRPr sz="2400">
                <a:solidFill>
                  <a:schemeClr val="tx1"/>
                </a:solidFill>
                <a:latin typeface="Times New Roman" charset="0"/>
                <a:ea typeface="MS PGothic" charset="-128"/>
              </a:defRPr>
            </a:lvl4pPr>
            <a:lvl5pPr marL="2057400" indent="-228600">
              <a:defRPr sz="2400">
                <a:solidFill>
                  <a:schemeClr val="tx1"/>
                </a:solidFill>
                <a:latin typeface="Times New Roman" charset="0"/>
                <a:ea typeface="MS PGothic" charset="-128"/>
              </a:defRPr>
            </a:lvl5pPr>
            <a:lvl6pPr marL="2514600" indent="-228600" eaLnBrk="0" fontAlgn="base" hangingPunct="0">
              <a:spcBef>
                <a:spcPct val="0"/>
              </a:spcBef>
              <a:spcAft>
                <a:spcPct val="0"/>
              </a:spcAft>
              <a:defRPr sz="2400">
                <a:solidFill>
                  <a:schemeClr val="tx1"/>
                </a:solidFill>
                <a:latin typeface="Times New Roman" charset="0"/>
                <a:ea typeface="MS PGothic" charset="-128"/>
              </a:defRPr>
            </a:lvl6pPr>
            <a:lvl7pPr marL="2971800" indent="-228600" eaLnBrk="0" fontAlgn="base" hangingPunct="0">
              <a:spcBef>
                <a:spcPct val="0"/>
              </a:spcBef>
              <a:spcAft>
                <a:spcPct val="0"/>
              </a:spcAft>
              <a:defRPr sz="2400">
                <a:solidFill>
                  <a:schemeClr val="tx1"/>
                </a:solidFill>
                <a:latin typeface="Times New Roman" charset="0"/>
                <a:ea typeface="MS PGothic" charset="-128"/>
              </a:defRPr>
            </a:lvl7pPr>
            <a:lvl8pPr marL="3429000" indent="-228600" eaLnBrk="0" fontAlgn="base" hangingPunct="0">
              <a:spcBef>
                <a:spcPct val="0"/>
              </a:spcBef>
              <a:spcAft>
                <a:spcPct val="0"/>
              </a:spcAft>
              <a:defRPr sz="2400">
                <a:solidFill>
                  <a:schemeClr val="tx1"/>
                </a:solidFill>
                <a:latin typeface="Times New Roman" charset="0"/>
                <a:ea typeface="MS PGothic" charset="-128"/>
              </a:defRPr>
            </a:lvl8pPr>
            <a:lvl9pPr marL="3886200" indent="-228600" eaLnBrk="0" fontAlgn="base" hangingPunct="0">
              <a:spcBef>
                <a:spcPct val="0"/>
              </a:spcBef>
              <a:spcAft>
                <a:spcPct val="0"/>
              </a:spcAft>
              <a:defRPr sz="2400">
                <a:solidFill>
                  <a:schemeClr val="tx1"/>
                </a:solidFill>
                <a:latin typeface="Times New Roman" charset="0"/>
                <a:ea typeface="MS PGothic" charset="-128"/>
              </a:defRPr>
            </a:lvl9pPr>
          </a:lstStyle>
          <a:p>
            <a:fld id="{31A91119-8A93-7B47-961F-B9865020B9B4}" type="slidenum">
              <a:rPr lang="en-US" altLang="en-US" sz="1200"/>
              <a:pPr/>
              <a:t>10</a:t>
            </a:fld>
            <a:endParaRPr lang="en-US" altLang="en-US" sz="1200"/>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latin typeface="Times New Roman" charset="0"/>
              <a:ea typeface="MS PGothic" charset="-128"/>
              <a:cs typeface="ＭＳ Ｐゴシック"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MS PGothic" charset="-128"/>
              </a:defRPr>
            </a:lvl1pPr>
            <a:lvl2pPr marL="742950" indent="-285750">
              <a:defRPr sz="2400">
                <a:solidFill>
                  <a:schemeClr val="tx1"/>
                </a:solidFill>
                <a:latin typeface="Times New Roman" charset="0"/>
                <a:ea typeface="MS PGothic" charset="-128"/>
              </a:defRPr>
            </a:lvl2pPr>
            <a:lvl3pPr marL="1143000" indent="-228600">
              <a:defRPr sz="2400">
                <a:solidFill>
                  <a:schemeClr val="tx1"/>
                </a:solidFill>
                <a:latin typeface="Times New Roman" charset="0"/>
                <a:ea typeface="MS PGothic" charset="-128"/>
              </a:defRPr>
            </a:lvl3pPr>
            <a:lvl4pPr marL="1600200" indent="-228600">
              <a:defRPr sz="2400">
                <a:solidFill>
                  <a:schemeClr val="tx1"/>
                </a:solidFill>
                <a:latin typeface="Times New Roman" charset="0"/>
                <a:ea typeface="MS PGothic" charset="-128"/>
              </a:defRPr>
            </a:lvl4pPr>
            <a:lvl5pPr marL="2057400" indent="-228600">
              <a:defRPr sz="2400">
                <a:solidFill>
                  <a:schemeClr val="tx1"/>
                </a:solidFill>
                <a:latin typeface="Times New Roman" charset="0"/>
                <a:ea typeface="MS PGothic" charset="-128"/>
              </a:defRPr>
            </a:lvl5pPr>
            <a:lvl6pPr marL="2514600" indent="-228600" eaLnBrk="0" fontAlgn="base" hangingPunct="0">
              <a:spcBef>
                <a:spcPct val="0"/>
              </a:spcBef>
              <a:spcAft>
                <a:spcPct val="0"/>
              </a:spcAft>
              <a:defRPr sz="2400">
                <a:solidFill>
                  <a:schemeClr val="tx1"/>
                </a:solidFill>
                <a:latin typeface="Times New Roman" charset="0"/>
                <a:ea typeface="MS PGothic" charset="-128"/>
              </a:defRPr>
            </a:lvl6pPr>
            <a:lvl7pPr marL="2971800" indent="-228600" eaLnBrk="0" fontAlgn="base" hangingPunct="0">
              <a:spcBef>
                <a:spcPct val="0"/>
              </a:spcBef>
              <a:spcAft>
                <a:spcPct val="0"/>
              </a:spcAft>
              <a:defRPr sz="2400">
                <a:solidFill>
                  <a:schemeClr val="tx1"/>
                </a:solidFill>
                <a:latin typeface="Times New Roman" charset="0"/>
                <a:ea typeface="MS PGothic" charset="-128"/>
              </a:defRPr>
            </a:lvl7pPr>
            <a:lvl8pPr marL="3429000" indent="-228600" eaLnBrk="0" fontAlgn="base" hangingPunct="0">
              <a:spcBef>
                <a:spcPct val="0"/>
              </a:spcBef>
              <a:spcAft>
                <a:spcPct val="0"/>
              </a:spcAft>
              <a:defRPr sz="2400">
                <a:solidFill>
                  <a:schemeClr val="tx1"/>
                </a:solidFill>
                <a:latin typeface="Times New Roman" charset="0"/>
                <a:ea typeface="MS PGothic" charset="-128"/>
              </a:defRPr>
            </a:lvl8pPr>
            <a:lvl9pPr marL="3886200" indent="-228600" eaLnBrk="0" fontAlgn="base" hangingPunct="0">
              <a:spcBef>
                <a:spcPct val="0"/>
              </a:spcBef>
              <a:spcAft>
                <a:spcPct val="0"/>
              </a:spcAft>
              <a:defRPr sz="2400">
                <a:solidFill>
                  <a:schemeClr val="tx1"/>
                </a:solidFill>
                <a:latin typeface="Times New Roman" charset="0"/>
                <a:ea typeface="MS PGothic" charset="-128"/>
              </a:defRPr>
            </a:lvl9pPr>
          </a:lstStyle>
          <a:p>
            <a:fld id="{8F484ABC-BB11-9C4B-896D-B34496324564}" type="slidenum">
              <a:rPr lang="en-US" altLang="en-US" sz="1200"/>
              <a:pPr/>
              <a:t>11</a:t>
            </a:fld>
            <a:endParaRPr lang="en-US" altLang="en-US" sz="1200"/>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latin typeface="Times New Roman" charset="0"/>
              <a:ea typeface="MS PGothic" charset="-128"/>
              <a:cs typeface="ＭＳ Ｐゴシック"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noTextEdit="1"/>
          </p:cNvSpPr>
          <p:nvPr>
            <p:ph type="sldImg"/>
          </p:nvPr>
        </p:nvSpPr>
        <p:spPr>
          <a:ln/>
        </p:spPr>
      </p:sp>
      <p:sp>
        <p:nvSpPr>
          <p:cNvPr id="4915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x-none" dirty="0" smtClean="0">
                <a:latin typeface="Times New Roman" charset="0"/>
                <a:ea typeface="MS PGothic" charset="-128"/>
                <a:cs typeface="ＭＳ Ｐゴシック" charset="-128"/>
              </a:rPr>
              <a:t>From </a:t>
            </a:r>
            <a:r>
              <a:rPr lang="en-US" altLang="x-none" dirty="0">
                <a:latin typeface="Times New Roman" charset="0"/>
                <a:ea typeface="MS PGothic" charset="-128"/>
                <a:cs typeface="ＭＳ Ｐゴシック" charset="-128"/>
              </a:rPr>
              <a:t>the </a:t>
            </a:r>
            <a:r>
              <a:rPr lang="en-US" altLang="x-none" dirty="0" smtClean="0">
                <a:latin typeface="Times New Roman" charset="0"/>
                <a:ea typeface="MS PGothic" charset="-128"/>
                <a:cs typeface="ＭＳ Ｐゴシック" charset="-128"/>
              </a:rPr>
              <a:t>book </a:t>
            </a:r>
            <a:r>
              <a:rPr lang="en-US" altLang="x-none" dirty="0">
                <a:latin typeface="Times New Roman" charset="0"/>
                <a:ea typeface="MS PGothic" charset="-128"/>
                <a:cs typeface="ＭＳ Ｐゴシック" charset="-128"/>
              </a:rPr>
              <a:t>compilation, </a:t>
            </a:r>
            <a:r>
              <a:rPr lang="en-US" altLang="x-none" i="1" dirty="0">
                <a:latin typeface="Times New Roman" charset="0"/>
                <a:ea typeface="MS PGothic" charset="-128"/>
                <a:cs typeface="ＭＳ Ｐゴシック" charset="-128"/>
              </a:rPr>
              <a:t>The Adventist Home</a:t>
            </a:r>
            <a:r>
              <a:rPr lang="en-US" altLang="x-none" dirty="0">
                <a:latin typeface="Times New Roman" charset="0"/>
                <a:ea typeface="MS PGothic" charset="-128"/>
                <a:cs typeface="ＭＳ Ｐゴシック" charset="-128"/>
              </a:rPr>
              <a:t>, </a:t>
            </a:r>
            <a:r>
              <a:rPr lang="en-US" altLang="x-none" dirty="0" smtClean="0">
                <a:latin typeface="Times New Roman" charset="0"/>
                <a:ea typeface="MS PGothic" charset="-128"/>
                <a:cs typeface="ＭＳ Ｐゴシック" charset="-128"/>
              </a:rPr>
              <a:t>page 5.</a:t>
            </a:r>
            <a:r>
              <a:rPr lang="en-US" altLang="x-none" baseline="0" dirty="0" smtClean="0">
                <a:latin typeface="Times New Roman" charset="0"/>
                <a:ea typeface="MS PGothic" charset="-128"/>
                <a:cs typeface="ＭＳ Ｐゴシック" charset="-128"/>
              </a:rPr>
              <a:t> This is an excerpt from the Forward </a:t>
            </a:r>
            <a:r>
              <a:rPr lang="en-US" altLang="x-none" dirty="0" smtClean="0">
                <a:latin typeface="Times New Roman" charset="0"/>
                <a:ea typeface="MS PGothic" charset="-128"/>
                <a:cs typeface="ＭＳ Ｐゴシック" charset="-128"/>
              </a:rPr>
              <a:t>which was </a:t>
            </a:r>
            <a:r>
              <a:rPr lang="en-US" altLang="x-none" dirty="0">
                <a:latin typeface="Times New Roman" charset="0"/>
                <a:ea typeface="MS PGothic" charset="-128"/>
                <a:cs typeface="ＭＳ Ｐゴシック" charset="-128"/>
              </a:rPr>
              <a:t>written </a:t>
            </a:r>
            <a:r>
              <a:rPr lang="en-US" altLang="x-none" dirty="0" smtClean="0">
                <a:latin typeface="Times New Roman" charset="0"/>
                <a:ea typeface="MS PGothic" charset="-128"/>
                <a:cs typeface="ＭＳ Ｐゴシック" charset="-128"/>
              </a:rPr>
              <a:t>by </a:t>
            </a:r>
            <a:r>
              <a:rPr lang="en-US" altLang="x-none" dirty="0">
                <a:latin typeface="Times New Roman" charset="0"/>
                <a:ea typeface="MS PGothic" charset="-128"/>
                <a:cs typeface="ＭＳ Ｐゴシック" charset="-128"/>
              </a:rPr>
              <a:t>the Trustees of the Ellen G. White Publications, May 8, 1952. </a:t>
            </a:r>
          </a:p>
        </p:txBody>
      </p:sp>
      <p:sp>
        <p:nvSpPr>
          <p:cNvPr id="4915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MS PGothic" charset="-128"/>
              </a:defRPr>
            </a:lvl1pPr>
            <a:lvl2pPr marL="742950" indent="-285750">
              <a:defRPr sz="2400">
                <a:solidFill>
                  <a:schemeClr val="tx1"/>
                </a:solidFill>
                <a:latin typeface="Times New Roman" charset="0"/>
                <a:ea typeface="MS PGothic" charset="-128"/>
              </a:defRPr>
            </a:lvl2pPr>
            <a:lvl3pPr marL="1143000" indent="-228600">
              <a:defRPr sz="2400">
                <a:solidFill>
                  <a:schemeClr val="tx1"/>
                </a:solidFill>
                <a:latin typeface="Times New Roman" charset="0"/>
                <a:ea typeface="MS PGothic" charset="-128"/>
              </a:defRPr>
            </a:lvl3pPr>
            <a:lvl4pPr marL="1600200" indent="-228600">
              <a:defRPr sz="2400">
                <a:solidFill>
                  <a:schemeClr val="tx1"/>
                </a:solidFill>
                <a:latin typeface="Times New Roman" charset="0"/>
                <a:ea typeface="MS PGothic" charset="-128"/>
              </a:defRPr>
            </a:lvl4pPr>
            <a:lvl5pPr marL="2057400" indent="-228600">
              <a:defRPr sz="2400">
                <a:solidFill>
                  <a:schemeClr val="tx1"/>
                </a:solidFill>
                <a:latin typeface="Times New Roman" charset="0"/>
                <a:ea typeface="MS PGothic" charset="-128"/>
              </a:defRPr>
            </a:lvl5pPr>
            <a:lvl6pPr marL="2514600" indent="-228600" eaLnBrk="0" fontAlgn="base" hangingPunct="0">
              <a:spcBef>
                <a:spcPct val="0"/>
              </a:spcBef>
              <a:spcAft>
                <a:spcPct val="0"/>
              </a:spcAft>
              <a:defRPr sz="2400">
                <a:solidFill>
                  <a:schemeClr val="tx1"/>
                </a:solidFill>
                <a:latin typeface="Times New Roman" charset="0"/>
                <a:ea typeface="MS PGothic" charset="-128"/>
              </a:defRPr>
            </a:lvl6pPr>
            <a:lvl7pPr marL="2971800" indent="-228600" eaLnBrk="0" fontAlgn="base" hangingPunct="0">
              <a:spcBef>
                <a:spcPct val="0"/>
              </a:spcBef>
              <a:spcAft>
                <a:spcPct val="0"/>
              </a:spcAft>
              <a:defRPr sz="2400">
                <a:solidFill>
                  <a:schemeClr val="tx1"/>
                </a:solidFill>
                <a:latin typeface="Times New Roman" charset="0"/>
                <a:ea typeface="MS PGothic" charset="-128"/>
              </a:defRPr>
            </a:lvl7pPr>
            <a:lvl8pPr marL="3429000" indent="-228600" eaLnBrk="0" fontAlgn="base" hangingPunct="0">
              <a:spcBef>
                <a:spcPct val="0"/>
              </a:spcBef>
              <a:spcAft>
                <a:spcPct val="0"/>
              </a:spcAft>
              <a:defRPr sz="2400">
                <a:solidFill>
                  <a:schemeClr val="tx1"/>
                </a:solidFill>
                <a:latin typeface="Times New Roman" charset="0"/>
                <a:ea typeface="MS PGothic" charset="-128"/>
              </a:defRPr>
            </a:lvl8pPr>
            <a:lvl9pPr marL="3886200" indent="-228600" eaLnBrk="0" fontAlgn="base" hangingPunct="0">
              <a:spcBef>
                <a:spcPct val="0"/>
              </a:spcBef>
              <a:spcAft>
                <a:spcPct val="0"/>
              </a:spcAft>
              <a:defRPr sz="2400">
                <a:solidFill>
                  <a:schemeClr val="tx1"/>
                </a:solidFill>
                <a:latin typeface="Times New Roman" charset="0"/>
                <a:ea typeface="MS PGothic" charset="-128"/>
              </a:defRPr>
            </a:lvl9pPr>
          </a:lstStyle>
          <a:p>
            <a:fld id="{255DF3DB-A31E-A046-8417-5C645FE7A52C}" type="slidenum">
              <a:rPr lang="en-US" altLang="en-US" sz="1200"/>
              <a:pPr/>
              <a:t>25</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x-none" dirty="0" smtClean="0">
                <a:latin typeface="Times New Roman" charset="0"/>
                <a:ea typeface="MS PGothic" charset="-128"/>
                <a:cs typeface="ＭＳ Ｐゴシック" charset="-128"/>
              </a:rPr>
              <a:t>From the book compilation, </a:t>
            </a:r>
            <a:r>
              <a:rPr lang="en-US" altLang="x-none" i="1" dirty="0" smtClean="0">
                <a:latin typeface="Times New Roman" charset="0"/>
                <a:ea typeface="MS PGothic" charset="-128"/>
                <a:cs typeface="ＭＳ Ｐゴシック" charset="-128"/>
              </a:rPr>
              <a:t>The Adventist Home</a:t>
            </a:r>
            <a:r>
              <a:rPr lang="en-US" altLang="x-none" dirty="0" smtClean="0">
                <a:latin typeface="Times New Roman" charset="0"/>
                <a:ea typeface="MS PGothic" charset="-128"/>
                <a:cs typeface="ＭＳ Ｐゴシック" charset="-128"/>
              </a:rPr>
              <a:t>, page 5.</a:t>
            </a:r>
            <a:r>
              <a:rPr lang="en-US" altLang="x-none" baseline="0" dirty="0" smtClean="0">
                <a:latin typeface="Times New Roman" charset="0"/>
                <a:ea typeface="MS PGothic" charset="-128"/>
                <a:cs typeface="ＭＳ Ｐゴシック" charset="-128"/>
              </a:rPr>
              <a:t> This is an excerpt from the Forward </a:t>
            </a:r>
            <a:r>
              <a:rPr lang="en-US" altLang="x-none" dirty="0" smtClean="0">
                <a:latin typeface="Times New Roman" charset="0"/>
                <a:ea typeface="MS PGothic" charset="-128"/>
                <a:cs typeface="ＭＳ Ｐゴシック" charset="-128"/>
              </a:rPr>
              <a:t>which was written by the Trustees of the Ellen G. White Publications, May 8, 1952.</a:t>
            </a:r>
          </a:p>
        </p:txBody>
      </p:sp>
      <p:sp>
        <p:nvSpPr>
          <p:cNvPr id="4" name="Slide Number Placeholder 3"/>
          <p:cNvSpPr>
            <a:spLocks noGrp="1"/>
          </p:cNvSpPr>
          <p:nvPr>
            <p:ph type="sldNum" sz="quarter" idx="10"/>
          </p:nvPr>
        </p:nvSpPr>
        <p:spPr/>
        <p:txBody>
          <a:bodyPr/>
          <a:lstStyle/>
          <a:p>
            <a:pPr>
              <a:defRPr/>
            </a:pPr>
            <a:fld id="{9E3F9515-A36F-3B40-9BD4-4F1AF6130775}" type="slidenum">
              <a:rPr lang="en-US" altLang="en-US" smtClean="0"/>
              <a:pPr>
                <a:defRPr/>
              </a:pPr>
              <a:t>26</a:t>
            </a:fld>
            <a:endParaRPr lang="en-US" altLang="en-US"/>
          </a:p>
        </p:txBody>
      </p:sp>
    </p:spTree>
    <p:extLst>
      <p:ext uri="{BB962C8B-B14F-4D97-AF65-F5344CB8AC3E}">
        <p14:creationId xmlns:p14="http://schemas.microsoft.com/office/powerpoint/2010/main" val="7532840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357438"/>
            <a:ext cx="8626475" cy="1627187"/>
          </a:xfrm>
        </p:spPr>
        <p:txBody>
          <a:bodyPr/>
          <a:lstStyle/>
          <a:p>
            <a:r>
              <a:rPr lang="en-US" smtClean="0"/>
              <a:t>Click to edit Master title style</a:t>
            </a:r>
            <a:endParaRPr lang="en-US"/>
          </a:p>
        </p:txBody>
      </p:sp>
      <p:sp>
        <p:nvSpPr>
          <p:cNvPr id="3" name="Subtitle 2"/>
          <p:cNvSpPr>
            <a:spLocks noGrp="1"/>
          </p:cNvSpPr>
          <p:nvPr>
            <p:ph type="subTitle" idx="1"/>
          </p:nvPr>
        </p:nvSpPr>
        <p:spPr>
          <a:xfrm>
            <a:off x="1522413" y="4300538"/>
            <a:ext cx="7105650" cy="193992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661413645"/>
      </p:ext>
    </p:extLst>
  </p:cSld>
  <p:clrMapOvr>
    <a:masterClrMapping/>
  </p:clrMapOvr>
  <p:transition>
    <p:randomBa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60491918"/>
      </p:ext>
    </p:extLst>
  </p:cSld>
  <p:clrMapOvr>
    <a:masterClrMapping/>
  </p:clrMapOvr>
  <p:transition>
    <p:randomBa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46938" y="366713"/>
            <a:ext cx="2171700" cy="63388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31838" y="366713"/>
            <a:ext cx="6362700" cy="63388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57977460"/>
      </p:ext>
    </p:extLst>
  </p:cSld>
  <p:clrMapOvr>
    <a:masterClrMapping/>
  </p:clrMapOvr>
  <p:transition>
    <p:randomBa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357438"/>
            <a:ext cx="8626475" cy="1627187"/>
          </a:xfrm>
        </p:spPr>
        <p:txBody>
          <a:bodyPr/>
          <a:lstStyle/>
          <a:p>
            <a:r>
              <a:rPr lang="en-US" smtClean="0"/>
              <a:t>Click to edit Master title style</a:t>
            </a:r>
            <a:endParaRPr lang="en-US"/>
          </a:p>
        </p:txBody>
      </p:sp>
      <p:sp>
        <p:nvSpPr>
          <p:cNvPr id="3" name="Subtitle 2"/>
          <p:cNvSpPr>
            <a:spLocks noGrp="1"/>
          </p:cNvSpPr>
          <p:nvPr>
            <p:ph type="subTitle" idx="1"/>
          </p:nvPr>
        </p:nvSpPr>
        <p:spPr>
          <a:xfrm>
            <a:off x="1522413" y="4300538"/>
            <a:ext cx="7105650" cy="193992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a:ln/>
        </p:spPr>
        <p:txBody>
          <a:bodyPr/>
          <a:lstStyle>
            <a:lvl1pPr>
              <a:defRPr/>
            </a:lvl1pPr>
          </a:lstStyle>
          <a:p>
            <a:pPr>
              <a:defRPr/>
            </a:pPr>
            <a:endParaRPr lang="pt-BR" altLang="pt-BR"/>
          </a:p>
        </p:txBody>
      </p:sp>
      <p:sp>
        <p:nvSpPr>
          <p:cNvPr id="5" name="Footer Placeholder 4"/>
          <p:cNvSpPr>
            <a:spLocks noGrp="1"/>
          </p:cNvSpPr>
          <p:nvPr>
            <p:ph type="ftr" sz="quarter" idx="11"/>
          </p:nvPr>
        </p:nvSpPr>
        <p:spPr>
          <a:ln/>
        </p:spPr>
        <p:txBody>
          <a:bodyPr/>
          <a:lstStyle>
            <a:lvl1pPr>
              <a:defRPr/>
            </a:lvl1pPr>
          </a:lstStyle>
          <a:p>
            <a:pPr>
              <a:defRPr/>
            </a:pPr>
            <a:endParaRPr lang="pt-BR" altLang="pt-BR"/>
          </a:p>
        </p:txBody>
      </p:sp>
      <p:sp>
        <p:nvSpPr>
          <p:cNvPr id="6" name="Slide Number Placeholder 5"/>
          <p:cNvSpPr>
            <a:spLocks noGrp="1"/>
          </p:cNvSpPr>
          <p:nvPr>
            <p:ph type="sldNum" sz="quarter" idx="12"/>
          </p:nvPr>
        </p:nvSpPr>
        <p:spPr>
          <a:ln/>
        </p:spPr>
        <p:txBody>
          <a:bodyPr/>
          <a:lstStyle>
            <a:lvl1pPr>
              <a:defRPr/>
            </a:lvl1pPr>
          </a:lstStyle>
          <a:p>
            <a:pPr>
              <a:defRPr/>
            </a:pPr>
            <a:fld id="{7FB2766C-6D3E-C743-9000-1B8BF1EE6AE5}" type="slidenum">
              <a:rPr lang="en-US" altLang="en-US"/>
              <a:pPr>
                <a:defRPr/>
              </a:pPr>
              <a:t>‹#›</a:t>
            </a:fld>
            <a:endParaRPr lang="en-US" altLang="en-US"/>
          </a:p>
        </p:txBody>
      </p:sp>
    </p:spTree>
    <p:extLst>
      <p:ext uri="{BB962C8B-B14F-4D97-AF65-F5344CB8AC3E}">
        <p14:creationId xmlns:p14="http://schemas.microsoft.com/office/powerpoint/2010/main" val="2013567418"/>
      </p:ext>
    </p:extLst>
  </p:cSld>
  <p:clrMapOvr>
    <a:masterClrMapping/>
  </p:clrMapOvr>
  <p:transition>
    <p:randomBa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ln/>
        </p:spPr>
        <p:txBody>
          <a:bodyPr/>
          <a:lstStyle>
            <a:lvl1pPr>
              <a:defRPr/>
            </a:lvl1pPr>
          </a:lstStyle>
          <a:p>
            <a:pPr>
              <a:defRPr/>
            </a:pPr>
            <a:endParaRPr lang="pt-BR" altLang="pt-BR"/>
          </a:p>
        </p:txBody>
      </p:sp>
      <p:sp>
        <p:nvSpPr>
          <p:cNvPr id="5" name="Footer Placeholder 4"/>
          <p:cNvSpPr>
            <a:spLocks noGrp="1"/>
          </p:cNvSpPr>
          <p:nvPr>
            <p:ph type="ftr" sz="quarter" idx="11"/>
          </p:nvPr>
        </p:nvSpPr>
        <p:spPr>
          <a:ln/>
        </p:spPr>
        <p:txBody>
          <a:bodyPr/>
          <a:lstStyle>
            <a:lvl1pPr>
              <a:defRPr/>
            </a:lvl1pPr>
          </a:lstStyle>
          <a:p>
            <a:pPr>
              <a:defRPr/>
            </a:pPr>
            <a:endParaRPr lang="pt-BR" altLang="pt-BR"/>
          </a:p>
        </p:txBody>
      </p:sp>
      <p:sp>
        <p:nvSpPr>
          <p:cNvPr id="6" name="Slide Number Placeholder 5"/>
          <p:cNvSpPr>
            <a:spLocks noGrp="1"/>
          </p:cNvSpPr>
          <p:nvPr>
            <p:ph type="sldNum" sz="quarter" idx="12"/>
          </p:nvPr>
        </p:nvSpPr>
        <p:spPr>
          <a:ln/>
        </p:spPr>
        <p:txBody>
          <a:bodyPr/>
          <a:lstStyle>
            <a:lvl1pPr>
              <a:defRPr/>
            </a:lvl1pPr>
          </a:lstStyle>
          <a:p>
            <a:pPr>
              <a:defRPr/>
            </a:pPr>
            <a:fld id="{C195D25F-89CF-574F-9A22-EDDA9A651093}" type="slidenum">
              <a:rPr lang="en-US" altLang="en-US"/>
              <a:pPr>
                <a:defRPr/>
              </a:pPr>
              <a:t>‹#›</a:t>
            </a:fld>
            <a:endParaRPr lang="en-US" altLang="en-US"/>
          </a:p>
        </p:txBody>
      </p:sp>
    </p:spTree>
    <p:extLst>
      <p:ext uri="{BB962C8B-B14F-4D97-AF65-F5344CB8AC3E}">
        <p14:creationId xmlns:p14="http://schemas.microsoft.com/office/powerpoint/2010/main" val="1980284900"/>
      </p:ext>
    </p:extLst>
  </p:cSld>
  <p:clrMapOvr>
    <a:masterClrMapping/>
  </p:clrMapOvr>
  <p:transition>
    <p:randomBa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01688" y="4876800"/>
            <a:ext cx="8628062" cy="150812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01688" y="3216275"/>
            <a:ext cx="8628062" cy="166052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a:ln/>
        </p:spPr>
        <p:txBody>
          <a:bodyPr/>
          <a:lstStyle>
            <a:lvl1pPr>
              <a:defRPr/>
            </a:lvl1pPr>
          </a:lstStyle>
          <a:p>
            <a:pPr>
              <a:defRPr/>
            </a:pPr>
            <a:endParaRPr lang="pt-BR" altLang="pt-BR"/>
          </a:p>
        </p:txBody>
      </p:sp>
      <p:sp>
        <p:nvSpPr>
          <p:cNvPr id="5" name="Footer Placeholder 4"/>
          <p:cNvSpPr>
            <a:spLocks noGrp="1"/>
          </p:cNvSpPr>
          <p:nvPr>
            <p:ph type="ftr" sz="quarter" idx="11"/>
          </p:nvPr>
        </p:nvSpPr>
        <p:spPr>
          <a:ln/>
        </p:spPr>
        <p:txBody>
          <a:bodyPr/>
          <a:lstStyle>
            <a:lvl1pPr>
              <a:defRPr/>
            </a:lvl1pPr>
          </a:lstStyle>
          <a:p>
            <a:pPr>
              <a:defRPr/>
            </a:pPr>
            <a:endParaRPr lang="pt-BR" altLang="pt-BR"/>
          </a:p>
        </p:txBody>
      </p:sp>
      <p:sp>
        <p:nvSpPr>
          <p:cNvPr id="6" name="Slide Number Placeholder 5"/>
          <p:cNvSpPr>
            <a:spLocks noGrp="1"/>
          </p:cNvSpPr>
          <p:nvPr>
            <p:ph type="sldNum" sz="quarter" idx="12"/>
          </p:nvPr>
        </p:nvSpPr>
        <p:spPr>
          <a:ln/>
        </p:spPr>
        <p:txBody>
          <a:bodyPr/>
          <a:lstStyle>
            <a:lvl1pPr>
              <a:defRPr/>
            </a:lvl1pPr>
          </a:lstStyle>
          <a:p>
            <a:pPr>
              <a:defRPr/>
            </a:pPr>
            <a:fld id="{1A33E5C9-7B4D-8D4B-B260-D4063348719B}" type="slidenum">
              <a:rPr lang="en-US" altLang="en-US"/>
              <a:pPr>
                <a:defRPr/>
              </a:pPr>
              <a:t>‹#›</a:t>
            </a:fld>
            <a:endParaRPr lang="en-US" altLang="en-US"/>
          </a:p>
        </p:txBody>
      </p:sp>
    </p:spTree>
    <p:extLst>
      <p:ext uri="{BB962C8B-B14F-4D97-AF65-F5344CB8AC3E}">
        <p14:creationId xmlns:p14="http://schemas.microsoft.com/office/powerpoint/2010/main" val="946753094"/>
      </p:ext>
    </p:extLst>
  </p:cSld>
  <p:clrMapOvr>
    <a:masterClrMapping/>
  </p:clrMapOvr>
  <p:transition>
    <p:randomBa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8000" y="1771650"/>
            <a:ext cx="4491038" cy="5008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51438" y="1771650"/>
            <a:ext cx="4491037" cy="5008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a:ln/>
        </p:spPr>
        <p:txBody>
          <a:bodyPr/>
          <a:lstStyle>
            <a:lvl1pPr>
              <a:defRPr/>
            </a:lvl1pPr>
          </a:lstStyle>
          <a:p>
            <a:pPr>
              <a:defRPr/>
            </a:pPr>
            <a:endParaRPr lang="pt-BR" altLang="pt-BR"/>
          </a:p>
        </p:txBody>
      </p:sp>
      <p:sp>
        <p:nvSpPr>
          <p:cNvPr id="6" name="Footer Placeholder 4"/>
          <p:cNvSpPr>
            <a:spLocks noGrp="1"/>
          </p:cNvSpPr>
          <p:nvPr>
            <p:ph type="ftr" sz="quarter" idx="11"/>
          </p:nvPr>
        </p:nvSpPr>
        <p:spPr>
          <a:ln/>
        </p:spPr>
        <p:txBody>
          <a:bodyPr/>
          <a:lstStyle>
            <a:lvl1pPr>
              <a:defRPr/>
            </a:lvl1pPr>
          </a:lstStyle>
          <a:p>
            <a:pPr>
              <a:defRPr/>
            </a:pPr>
            <a:endParaRPr lang="pt-BR" altLang="pt-BR"/>
          </a:p>
        </p:txBody>
      </p:sp>
      <p:sp>
        <p:nvSpPr>
          <p:cNvPr id="7" name="Slide Number Placeholder 5"/>
          <p:cNvSpPr>
            <a:spLocks noGrp="1"/>
          </p:cNvSpPr>
          <p:nvPr>
            <p:ph type="sldNum" sz="quarter" idx="12"/>
          </p:nvPr>
        </p:nvSpPr>
        <p:spPr>
          <a:ln/>
        </p:spPr>
        <p:txBody>
          <a:bodyPr/>
          <a:lstStyle>
            <a:lvl1pPr>
              <a:defRPr/>
            </a:lvl1pPr>
          </a:lstStyle>
          <a:p>
            <a:pPr>
              <a:defRPr/>
            </a:pPr>
            <a:fld id="{73DCCB02-9BB7-E64E-944C-0CA8BE9442BD}" type="slidenum">
              <a:rPr lang="en-US" altLang="en-US"/>
              <a:pPr>
                <a:defRPr/>
              </a:pPr>
              <a:t>‹#›</a:t>
            </a:fld>
            <a:endParaRPr lang="en-US" altLang="en-US"/>
          </a:p>
        </p:txBody>
      </p:sp>
    </p:spTree>
    <p:extLst>
      <p:ext uri="{BB962C8B-B14F-4D97-AF65-F5344CB8AC3E}">
        <p14:creationId xmlns:p14="http://schemas.microsoft.com/office/powerpoint/2010/main" val="1372910235"/>
      </p:ext>
    </p:extLst>
  </p:cSld>
  <p:clrMapOvr>
    <a:masterClrMapping/>
  </p:clrMapOvr>
  <p:transition>
    <p:randomBa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8000" y="1698625"/>
            <a:ext cx="4484688" cy="7080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8000" y="2406650"/>
            <a:ext cx="4484688" cy="43735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56200" y="1698625"/>
            <a:ext cx="4486275" cy="7080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56200" y="2406650"/>
            <a:ext cx="4486275" cy="43735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ln/>
        </p:spPr>
        <p:txBody>
          <a:bodyPr/>
          <a:lstStyle>
            <a:lvl1pPr>
              <a:defRPr/>
            </a:lvl1pPr>
          </a:lstStyle>
          <a:p>
            <a:pPr>
              <a:defRPr/>
            </a:pPr>
            <a:endParaRPr lang="pt-BR" altLang="pt-BR"/>
          </a:p>
        </p:txBody>
      </p:sp>
      <p:sp>
        <p:nvSpPr>
          <p:cNvPr id="8" name="Footer Placeholder 4"/>
          <p:cNvSpPr>
            <a:spLocks noGrp="1"/>
          </p:cNvSpPr>
          <p:nvPr>
            <p:ph type="ftr" sz="quarter" idx="11"/>
          </p:nvPr>
        </p:nvSpPr>
        <p:spPr>
          <a:ln/>
        </p:spPr>
        <p:txBody>
          <a:bodyPr/>
          <a:lstStyle>
            <a:lvl1pPr>
              <a:defRPr/>
            </a:lvl1pPr>
          </a:lstStyle>
          <a:p>
            <a:pPr>
              <a:defRPr/>
            </a:pPr>
            <a:endParaRPr lang="pt-BR" altLang="pt-BR"/>
          </a:p>
        </p:txBody>
      </p:sp>
      <p:sp>
        <p:nvSpPr>
          <p:cNvPr id="9" name="Slide Number Placeholder 5"/>
          <p:cNvSpPr>
            <a:spLocks noGrp="1"/>
          </p:cNvSpPr>
          <p:nvPr>
            <p:ph type="sldNum" sz="quarter" idx="12"/>
          </p:nvPr>
        </p:nvSpPr>
        <p:spPr>
          <a:ln/>
        </p:spPr>
        <p:txBody>
          <a:bodyPr/>
          <a:lstStyle>
            <a:lvl1pPr>
              <a:defRPr/>
            </a:lvl1pPr>
          </a:lstStyle>
          <a:p>
            <a:pPr>
              <a:defRPr/>
            </a:pPr>
            <a:fld id="{AE28E083-EDF0-554A-9B98-AB9C4E4DDB2F}" type="slidenum">
              <a:rPr lang="en-US" altLang="en-US"/>
              <a:pPr>
                <a:defRPr/>
              </a:pPr>
              <a:t>‹#›</a:t>
            </a:fld>
            <a:endParaRPr lang="en-US" altLang="en-US"/>
          </a:p>
        </p:txBody>
      </p:sp>
    </p:spTree>
    <p:extLst>
      <p:ext uri="{BB962C8B-B14F-4D97-AF65-F5344CB8AC3E}">
        <p14:creationId xmlns:p14="http://schemas.microsoft.com/office/powerpoint/2010/main" val="1938016277"/>
      </p:ext>
    </p:extLst>
  </p:cSld>
  <p:clrMapOvr>
    <a:masterClrMapping/>
  </p:clrMapOvr>
  <p:transition>
    <p:randomBa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a:ln/>
        </p:spPr>
        <p:txBody>
          <a:bodyPr/>
          <a:lstStyle>
            <a:lvl1pPr>
              <a:defRPr/>
            </a:lvl1pPr>
          </a:lstStyle>
          <a:p>
            <a:pPr>
              <a:defRPr/>
            </a:pPr>
            <a:endParaRPr lang="pt-BR" altLang="pt-BR"/>
          </a:p>
        </p:txBody>
      </p:sp>
      <p:sp>
        <p:nvSpPr>
          <p:cNvPr id="4" name="Footer Placeholder 4"/>
          <p:cNvSpPr>
            <a:spLocks noGrp="1"/>
          </p:cNvSpPr>
          <p:nvPr>
            <p:ph type="ftr" sz="quarter" idx="11"/>
          </p:nvPr>
        </p:nvSpPr>
        <p:spPr>
          <a:ln/>
        </p:spPr>
        <p:txBody>
          <a:bodyPr/>
          <a:lstStyle>
            <a:lvl1pPr>
              <a:defRPr/>
            </a:lvl1pPr>
          </a:lstStyle>
          <a:p>
            <a:pPr>
              <a:defRPr/>
            </a:pPr>
            <a:endParaRPr lang="pt-BR" altLang="pt-BR"/>
          </a:p>
        </p:txBody>
      </p:sp>
      <p:sp>
        <p:nvSpPr>
          <p:cNvPr id="5" name="Slide Number Placeholder 5"/>
          <p:cNvSpPr>
            <a:spLocks noGrp="1"/>
          </p:cNvSpPr>
          <p:nvPr>
            <p:ph type="sldNum" sz="quarter" idx="12"/>
          </p:nvPr>
        </p:nvSpPr>
        <p:spPr>
          <a:ln/>
        </p:spPr>
        <p:txBody>
          <a:bodyPr/>
          <a:lstStyle>
            <a:lvl1pPr>
              <a:defRPr/>
            </a:lvl1pPr>
          </a:lstStyle>
          <a:p>
            <a:pPr>
              <a:defRPr/>
            </a:pPr>
            <a:fld id="{9D4959F7-D661-6E44-92A3-A1F53772EF0C}" type="slidenum">
              <a:rPr lang="en-US" altLang="en-US"/>
              <a:pPr>
                <a:defRPr/>
              </a:pPr>
              <a:t>‹#›</a:t>
            </a:fld>
            <a:endParaRPr lang="en-US" altLang="en-US"/>
          </a:p>
        </p:txBody>
      </p:sp>
    </p:spTree>
    <p:extLst>
      <p:ext uri="{BB962C8B-B14F-4D97-AF65-F5344CB8AC3E}">
        <p14:creationId xmlns:p14="http://schemas.microsoft.com/office/powerpoint/2010/main" val="1355093490"/>
      </p:ext>
    </p:extLst>
  </p:cSld>
  <p:clrMapOvr>
    <a:masterClrMapping/>
  </p:clrMapOvr>
  <p:transition>
    <p:randomBa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ln/>
        </p:spPr>
        <p:txBody>
          <a:bodyPr/>
          <a:lstStyle>
            <a:lvl1pPr>
              <a:defRPr/>
            </a:lvl1pPr>
          </a:lstStyle>
          <a:p>
            <a:pPr>
              <a:defRPr/>
            </a:pPr>
            <a:endParaRPr lang="pt-BR" altLang="pt-BR"/>
          </a:p>
        </p:txBody>
      </p:sp>
      <p:sp>
        <p:nvSpPr>
          <p:cNvPr id="3" name="Footer Placeholder 4"/>
          <p:cNvSpPr>
            <a:spLocks noGrp="1"/>
          </p:cNvSpPr>
          <p:nvPr>
            <p:ph type="ftr" sz="quarter" idx="11"/>
          </p:nvPr>
        </p:nvSpPr>
        <p:spPr>
          <a:ln/>
        </p:spPr>
        <p:txBody>
          <a:bodyPr/>
          <a:lstStyle>
            <a:lvl1pPr>
              <a:defRPr/>
            </a:lvl1pPr>
          </a:lstStyle>
          <a:p>
            <a:pPr>
              <a:defRPr/>
            </a:pPr>
            <a:endParaRPr lang="pt-BR" altLang="pt-BR"/>
          </a:p>
        </p:txBody>
      </p:sp>
      <p:sp>
        <p:nvSpPr>
          <p:cNvPr id="4" name="Slide Number Placeholder 5"/>
          <p:cNvSpPr>
            <a:spLocks noGrp="1"/>
          </p:cNvSpPr>
          <p:nvPr>
            <p:ph type="sldNum" sz="quarter" idx="12"/>
          </p:nvPr>
        </p:nvSpPr>
        <p:spPr>
          <a:ln/>
        </p:spPr>
        <p:txBody>
          <a:bodyPr/>
          <a:lstStyle>
            <a:lvl1pPr>
              <a:defRPr/>
            </a:lvl1pPr>
          </a:lstStyle>
          <a:p>
            <a:pPr>
              <a:defRPr/>
            </a:pPr>
            <a:fld id="{4B98D0D1-FD6B-5B4F-BA49-F3EB8CD45025}" type="slidenum">
              <a:rPr lang="en-US" altLang="en-US"/>
              <a:pPr>
                <a:defRPr/>
              </a:pPr>
              <a:t>‹#›</a:t>
            </a:fld>
            <a:endParaRPr lang="en-US" altLang="en-US"/>
          </a:p>
        </p:txBody>
      </p:sp>
    </p:spTree>
    <p:extLst>
      <p:ext uri="{BB962C8B-B14F-4D97-AF65-F5344CB8AC3E}">
        <p14:creationId xmlns:p14="http://schemas.microsoft.com/office/powerpoint/2010/main" val="992209995"/>
      </p:ext>
    </p:extLst>
  </p:cSld>
  <p:clrMapOvr>
    <a:masterClrMapping/>
  </p:clrMapOvr>
  <p:transition>
    <p:randomBa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0" y="301625"/>
            <a:ext cx="3338513" cy="128587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68750" y="301625"/>
            <a:ext cx="5673725" cy="64785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8000" y="1587500"/>
            <a:ext cx="3338513" cy="519271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ln/>
        </p:spPr>
        <p:txBody>
          <a:bodyPr/>
          <a:lstStyle>
            <a:lvl1pPr>
              <a:defRPr/>
            </a:lvl1pPr>
          </a:lstStyle>
          <a:p>
            <a:pPr>
              <a:defRPr/>
            </a:pPr>
            <a:endParaRPr lang="pt-BR" altLang="pt-BR"/>
          </a:p>
        </p:txBody>
      </p:sp>
      <p:sp>
        <p:nvSpPr>
          <p:cNvPr id="6" name="Footer Placeholder 4"/>
          <p:cNvSpPr>
            <a:spLocks noGrp="1"/>
          </p:cNvSpPr>
          <p:nvPr>
            <p:ph type="ftr" sz="quarter" idx="11"/>
          </p:nvPr>
        </p:nvSpPr>
        <p:spPr>
          <a:ln/>
        </p:spPr>
        <p:txBody>
          <a:bodyPr/>
          <a:lstStyle>
            <a:lvl1pPr>
              <a:defRPr/>
            </a:lvl1pPr>
          </a:lstStyle>
          <a:p>
            <a:pPr>
              <a:defRPr/>
            </a:pPr>
            <a:endParaRPr lang="pt-BR" altLang="pt-BR"/>
          </a:p>
        </p:txBody>
      </p:sp>
      <p:sp>
        <p:nvSpPr>
          <p:cNvPr id="7" name="Slide Number Placeholder 5"/>
          <p:cNvSpPr>
            <a:spLocks noGrp="1"/>
          </p:cNvSpPr>
          <p:nvPr>
            <p:ph type="sldNum" sz="quarter" idx="12"/>
          </p:nvPr>
        </p:nvSpPr>
        <p:spPr>
          <a:ln/>
        </p:spPr>
        <p:txBody>
          <a:bodyPr/>
          <a:lstStyle>
            <a:lvl1pPr>
              <a:defRPr/>
            </a:lvl1pPr>
          </a:lstStyle>
          <a:p>
            <a:pPr>
              <a:defRPr/>
            </a:pPr>
            <a:fld id="{57ABD8AA-CBF3-3E41-A1A3-E3E0523EE081}" type="slidenum">
              <a:rPr lang="en-US" altLang="en-US"/>
              <a:pPr>
                <a:defRPr/>
              </a:pPr>
              <a:t>‹#›</a:t>
            </a:fld>
            <a:endParaRPr lang="en-US" altLang="en-US"/>
          </a:p>
        </p:txBody>
      </p:sp>
    </p:spTree>
    <p:extLst>
      <p:ext uri="{BB962C8B-B14F-4D97-AF65-F5344CB8AC3E}">
        <p14:creationId xmlns:p14="http://schemas.microsoft.com/office/powerpoint/2010/main" val="862867010"/>
      </p:ext>
    </p:extLst>
  </p:cSld>
  <p:clrMapOvr>
    <a:masterClrMapping/>
  </p:clrMapOvr>
  <p:transition>
    <p:randomBa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03774643"/>
      </p:ext>
    </p:extLst>
  </p:cSld>
  <p:clrMapOvr>
    <a:masterClrMapping/>
  </p:clrMapOvr>
  <p:transition>
    <p:randomBa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89138" y="5313363"/>
            <a:ext cx="6091237" cy="627062"/>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89138" y="677863"/>
            <a:ext cx="6091237" cy="455453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989138" y="5940425"/>
            <a:ext cx="6091237" cy="8905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ln/>
        </p:spPr>
        <p:txBody>
          <a:bodyPr/>
          <a:lstStyle>
            <a:lvl1pPr>
              <a:defRPr/>
            </a:lvl1pPr>
          </a:lstStyle>
          <a:p>
            <a:pPr>
              <a:defRPr/>
            </a:pPr>
            <a:endParaRPr lang="pt-BR" altLang="pt-BR"/>
          </a:p>
        </p:txBody>
      </p:sp>
      <p:sp>
        <p:nvSpPr>
          <p:cNvPr id="6" name="Footer Placeholder 4"/>
          <p:cNvSpPr>
            <a:spLocks noGrp="1"/>
          </p:cNvSpPr>
          <p:nvPr>
            <p:ph type="ftr" sz="quarter" idx="11"/>
          </p:nvPr>
        </p:nvSpPr>
        <p:spPr>
          <a:ln/>
        </p:spPr>
        <p:txBody>
          <a:bodyPr/>
          <a:lstStyle>
            <a:lvl1pPr>
              <a:defRPr/>
            </a:lvl1pPr>
          </a:lstStyle>
          <a:p>
            <a:pPr>
              <a:defRPr/>
            </a:pPr>
            <a:endParaRPr lang="pt-BR" altLang="pt-BR"/>
          </a:p>
        </p:txBody>
      </p:sp>
      <p:sp>
        <p:nvSpPr>
          <p:cNvPr id="7" name="Slide Number Placeholder 5"/>
          <p:cNvSpPr>
            <a:spLocks noGrp="1"/>
          </p:cNvSpPr>
          <p:nvPr>
            <p:ph type="sldNum" sz="quarter" idx="12"/>
          </p:nvPr>
        </p:nvSpPr>
        <p:spPr>
          <a:ln/>
        </p:spPr>
        <p:txBody>
          <a:bodyPr/>
          <a:lstStyle>
            <a:lvl1pPr>
              <a:defRPr/>
            </a:lvl1pPr>
          </a:lstStyle>
          <a:p>
            <a:pPr>
              <a:defRPr/>
            </a:pPr>
            <a:fld id="{493604DF-0E74-BB40-AED6-1B86D1F90831}" type="slidenum">
              <a:rPr lang="en-US" altLang="en-US"/>
              <a:pPr>
                <a:defRPr/>
              </a:pPr>
              <a:t>‹#›</a:t>
            </a:fld>
            <a:endParaRPr lang="en-US" altLang="en-US"/>
          </a:p>
        </p:txBody>
      </p:sp>
    </p:spTree>
    <p:extLst>
      <p:ext uri="{BB962C8B-B14F-4D97-AF65-F5344CB8AC3E}">
        <p14:creationId xmlns:p14="http://schemas.microsoft.com/office/powerpoint/2010/main" val="248768879"/>
      </p:ext>
    </p:extLst>
  </p:cSld>
  <p:clrMapOvr>
    <a:masterClrMapping/>
  </p:clrMapOvr>
  <p:transition>
    <p:randomBa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ln/>
        </p:spPr>
        <p:txBody>
          <a:bodyPr/>
          <a:lstStyle>
            <a:lvl1pPr>
              <a:defRPr/>
            </a:lvl1pPr>
          </a:lstStyle>
          <a:p>
            <a:pPr>
              <a:defRPr/>
            </a:pPr>
            <a:endParaRPr lang="pt-BR" altLang="pt-BR"/>
          </a:p>
        </p:txBody>
      </p:sp>
      <p:sp>
        <p:nvSpPr>
          <p:cNvPr id="5" name="Footer Placeholder 4"/>
          <p:cNvSpPr>
            <a:spLocks noGrp="1"/>
          </p:cNvSpPr>
          <p:nvPr>
            <p:ph type="ftr" sz="quarter" idx="11"/>
          </p:nvPr>
        </p:nvSpPr>
        <p:spPr>
          <a:ln/>
        </p:spPr>
        <p:txBody>
          <a:bodyPr/>
          <a:lstStyle>
            <a:lvl1pPr>
              <a:defRPr/>
            </a:lvl1pPr>
          </a:lstStyle>
          <a:p>
            <a:pPr>
              <a:defRPr/>
            </a:pPr>
            <a:endParaRPr lang="pt-BR" altLang="pt-BR"/>
          </a:p>
        </p:txBody>
      </p:sp>
      <p:sp>
        <p:nvSpPr>
          <p:cNvPr id="6" name="Slide Number Placeholder 5"/>
          <p:cNvSpPr>
            <a:spLocks noGrp="1"/>
          </p:cNvSpPr>
          <p:nvPr>
            <p:ph type="sldNum" sz="quarter" idx="12"/>
          </p:nvPr>
        </p:nvSpPr>
        <p:spPr>
          <a:ln/>
        </p:spPr>
        <p:txBody>
          <a:bodyPr/>
          <a:lstStyle>
            <a:lvl1pPr>
              <a:defRPr/>
            </a:lvl1pPr>
          </a:lstStyle>
          <a:p>
            <a:pPr>
              <a:defRPr/>
            </a:pPr>
            <a:fld id="{8EFCE28D-6C08-E145-B376-B9D5F56DE620}" type="slidenum">
              <a:rPr lang="en-US" altLang="en-US"/>
              <a:pPr>
                <a:defRPr/>
              </a:pPr>
              <a:t>‹#›</a:t>
            </a:fld>
            <a:endParaRPr lang="en-US" altLang="en-US"/>
          </a:p>
        </p:txBody>
      </p:sp>
    </p:spTree>
    <p:extLst>
      <p:ext uri="{BB962C8B-B14F-4D97-AF65-F5344CB8AC3E}">
        <p14:creationId xmlns:p14="http://schemas.microsoft.com/office/powerpoint/2010/main" val="2055372291"/>
      </p:ext>
    </p:extLst>
  </p:cSld>
  <p:clrMapOvr>
    <a:masterClrMapping/>
  </p:clrMapOvr>
  <p:transition>
    <p:randomBa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59650" y="303213"/>
            <a:ext cx="2282825" cy="6477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8000" y="303213"/>
            <a:ext cx="6699250" cy="6477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ln/>
        </p:spPr>
        <p:txBody>
          <a:bodyPr/>
          <a:lstStyle>
            <a:lvl1pPr>
              <a:defRPr/>
            </a:lvl1pPr>
          </a:lstStyle>
          <a:p>
            <a:pPr>
              <a:defRPr/>
            </a:pPr>
            <a:endParaRPr lang="pt-BR" altLang="pt-BR"/>
          </a:p>
        </p:txBody>
      </p:sp>
      <p:sp>
        <p:nvSpPr>
          <p:cNvPr id="5" name="Footer Placeholder 4"/>
          <p:cNvSpPr>
            <a:spLocks noGrp="1"/>
          </p:cNvSpPr>
          <p:nvPr>
            <p:ph type="ftr" sz="quarter" idx="11"/>
          </p:nvPr>
        </p:nvSpPr>
        <p:spPr>
          <a:ln/>
        </p:spPr>
        <p:txBody>
          <a:bodyPr/>
          <a:lstStyle>
            <a:lvl1pPr>
              <a:defRPr/>
            </a:lvl1pPr>
          </a:lstStyle>
          <a:p>
            <a:pPr>
              <a:defRPr/>
            </a:pPr>
            <a:endParaRPr lang="pt-BR" altLang="pt-BR"/>
          </a:p>
        </p:txBody>
      </p:sp>
      <p:sp>
        <p:nvSpPr>
          <p:cNvPr id="6" name="Slide Number Placeholder 5"/>
          <p:cNvSpPr>
            <a:spLocks noGrp="1"/>
          </p:cNvSpPr>
          <p:nvPr>
            <p:ph type="sldNum" sz="quarter" idx="12"/>
          </p:nvPr>
        </p:nvSpPr>
        <p:spPr>
          <a:ln/>
        </p:spPr>
        <p:txBody>
          <a:bodyPr/>
          <a:lstStyle>
            <a:lvl1pPr>
              <a:defRPr/>
            </a:lvl1pPr>
          </a:lstStyle>
          <a:p>
            <a:pPr>
              <a:defRPr/>
            </a:pPr>
            <a:fld id="{9732B616-F0B3-2045-B668-8136A823CDD5}" type="slidenum">
              <a:rPr lang="en-US" altLang="en-US"/>
              <a:pPr>
                <a:defRPr/>
              </a:pPr>
              <a:t>‹#›</a:t>
            </a:fld>
            <a:endParaRPr lang="en-US" altLang="en-US"/>
          </a:p>
        </p:txBody>
      </p:sp>
    </p:spTree>
    <p:extLst>
      <p:ext uri="{BB962C8B-B14F-4D97-AF65-F5344CB8AC3E}">
        <p14:creationId xmlns:p14="http://schemas.microsoft.com/office/powerpoint/2010/main" val="220149195"/>
      </p:ext>
    </p:extLst>
  </p:cSld>
  <p:clrMapOvr>
    <a:masterClrMapping/>
  </p:clrMapOvr>
  <p:transition>
    <p:randomBa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01688" y="4876800"/>
            <a:ext cx="8628062" cy="150812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01688" y="3216275"/>
            <a:ext cx="8628062" cy="166052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956377716"/>
      </p:ext>
    </p:extLst>
  </p:cSld>
  <p:clrMapOvr>
    <a:masterClrMapping/>
  </p:clrMapOvr>
  <p:transition>
    <p:randomBa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2192338"/>
            <a:ext cx="4237038" cy="4513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51438" y="2192338"/>
            <a:ext cx="4237037" cy="4513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18153595"/>
      </p:ext>
    </p:extLst>
  </p:cSld>
  <p:clrMapOvr>
    <a:masterClrMapping/>
  </p:clrMapOvr>
  <p:transition>
    <p:randomBa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8000" y="303213"/>
            <a:ext cx="9134475" cy="126523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8000" y="1698625"/>
            <a:ext cx="4484688" cy="7080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8000" y="2406650"/>
            <a:ext cx="4484688" cy="43735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56200" y="1698625"/>
            <a:ext cx="4486275" cy="7080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56200" y="2406650"/>
            <a:ext cx="4486275" cy="43735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49375025"/>
      </p:ext>
    </p:extLst>
  </p:cSld>
  <p:clrMapOvr>
    <a:masterClrMapping/>
  </p:clrMapOvr>
  <p:transition>
    <p:randomBa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930640410"/>
      </p:ext>
    </p:extLst>
  </p:cSld>
  <p:clrMapOvr>
    <a:masterClrMapping/>
  </p:clrMapOvr>
  <p:transition>
    <p:randomBa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49969769"/>
      </p:ext>
    </p:extLst>
  </p:cSld>
  <p:clrMapOvr>
    <a:masterClrMapping/>
  </p:clrMapOvr>
  <p:transition>
    <p:randomBa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0" y="301625"/>
            <a:ext cx="3338513" cy="128587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68750" y="301625"/>
            <a:ext cx="5673725" cy="64785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8000" y="1587500"/>
            <a:ext cx="3338513" cy="519271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89084583"/>
      </p:ext>
    </p:extLst>
  </p:cSld>
  <p:clrMapOvr>
    <a:masterClrMapping/>
  </p:clrMapOvr>
  <p:transition>
    <p:randomBa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89138" y="5313363"/>
            <a:ext cx="6091237" cy="627062"/>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89138" y="677863"/>
            <a:ext cx="6091237" cy="455453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989138" y="5940425"/>
            <a:ext cx="6091237" cy="8905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816272568"/>
      </p:ext>
    </p:extLst>
  </p:cSld>
  <p:clrMapOvr>
    <a:masterClrMapping/>
  </p:clrMapOvr>
  <p:transition>
    <p:randomBar/>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7891" name="Rectangle 3"/>
          <p:cNvSpPr>
            <a:spLocks noGrp="1" noChangeArrowheads="1"/>
          </p:cNvSpPr>
          <p:nvPr>
            <p:ph type="title"/>
          </p:nvPr>
        </p:nvSpPr>
        <p:spPr bwMode="auto">
          <a:xfrm>
            <a:off x="731838" y="366713"/>
            <a:ext cx="8686800" cy="914400"/>
          </a:xfrm>
          <a:prstGeom prst="rect">
            <a:avLst/>
          </a:prstGeom>
          <a:noFill/>
          <a:ln w="9525">
            <a:noFill/>
            <a:miter lim="800000"/>
            <a:headEnd/>
            <a:tailEnd/>
          </a:ln>
          <a:effectLst/>
        </p:spPr>
        <p:txBody>
          <a:bodyPr vert="horz" wrap="square" lIns="101366" tIns="50683" rIns="101366" bIns="50683" numCol="1" anchor="ctr" anchorCtr="0" compatLnSpc="1">
            <a:prstTxWarp prst="textNoShape">
              <a:avLst/>
            </a:prstTxWarp>
          </a:bodyPr>
          <a:lstStyle/>
          <a:p>
            <a:pPr lvl="0"/>
            <a:r>
              <a:rPr lang="en-US" smtClean="0"/>
              <a:t>Click to edit Master title style</a:t>
            </a:r>
          </a:p>
        </p:txBody>
      </p:sp>
      <p:sp>
        <p:nvSpPr>
          <p:cNvPr id="1027" name="Rectangle 4"/>
          <p:cNvSpPr>
            <a:spLocks noGrp="1" noChangeArrowheads="1"/>
          </p:cNvSpPr>
          <p:nvPr>
            <p:ph type="body" idx="1"/>
          </p:nvPr>
        </p:nvSpPr>
        <p:spPr bwMode="auto">
          <a:xfrm>
            <a:off x="762000" y="2192338"/>
            <a:ext cx="8626475" cy="451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101366" tIns="50683" rIns="101366" bIns="50683"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7893" name="Rectangle 5"/>
          <p:cNvSpPr>
            <a:spLocks noChangeArrowheads="1"/>
          </p:cNvSpPr>
          <p:nvPr/>
        </p:nvSpPr>
        <p:spPr bwMode="auto">
          <a:xfrm>
            <a:off x="5456238" y="6797675"/>
            <a:ext cx="4570412" cy="25400"/>
          </a:xfrm>
          <a:prstGeom prst="rect">
            <a:avLst/>
          </a:prstGeom>
          <a:gradFill rotWithShape="1">
            <a:gsLst>
              <a:gs pos="0">
                <a:srgbClr val="CC6600">
                  <a:gamma/>
                  <a:shade val="46275"/>
                  <a:invGamma/>
                  <a:alpha val="0"/>
                </a:srgbClr>
              </a:gs>
              <a:gs pos="50000">
                <a:srgbClr val="CC6600"/>
              </a:gs>
              <a:gs pos="100000">
                <a:srgbClr val="CC6600">
                  <a:gamma/>
                  <a:shade val="46275"/>
                  <a:invGamma/>
                  <a:alpha val="0"/>
                </a:srgbClr>
              </a:gs>
            </a:gsLst>
            <a:lin ang="0" scaled="1"/>
          </a:gradFill>
          <a:ln w="9525">
            <a:noFill/>
            <a:miter lim="800000"/>
            <a:headEnd/>
            <a:tailEnd/>
          </a:ln>
          <a:effec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defRPr/>
            </a:pPr>
            <a:endParaRPr lang="pt-BR" altLang="pt-BR" smtClean="0"/>
          </a:p>
        </p:txBody>
      </p:sp>
      <p:sp>
        <p:nvSpPr>
          <p:cNvPr id="37896" name="Text Box 8"/>
          <p:cNvSpPr txBox="1">
            <a:spLocks noChangeArrowheads="1"/>
          </p:cNvSpPr>
          <p:nvPr/>
        </p:nvSpPr>
        <p:spPr bwMode="auto">
          <a:xfrm>
            <a:off x="6810375" y="6894513"/>
            <a:ext cx="3094038" cy="344487"/>
          </a:xfrm>
          <a:prstGeom prst="rect">
            <a:avLst/>
          </a:prstGeom>
          <a:noFill/>
          <a:ln w="9525">
            <a:noFill/>
            <a:miter lim="800000"/>
            <a:headEnd/>
            <a:tailEnd/>
          </a:ln>
          <a:effectLst/>
        </p:spPr>
        <p:txBody>
          <a:bodyPr lIns="91436" tIns="45718" rIns="91436" bIns="45718">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nSpc>
                <a:spcPct val="50000"/>
              </a:lnSpc>
              <a:spcBef>
                <a:spcPct val="50000"/>
              </a:spcBef>
              <a:defRPr/>
            </a:pPr>
            <a:r>
              <a:rPr lang="en-US" altLang="en-US" sz="1100" b="1" i="1" smtClean="0">
                <a:effectLst>
                  <a:outerShdw blurRad="38100" dist="38100" dir="2700000" algn="tl">
                    <a:srgbClr val="C0C0C0"/>
                  </a:outerShdw>
                </a:effectLst>
                <a:latin typeface="Arial" charset="0"/>
              </a:rPr>
              <a:t>Presented By</a:t>
            </a:r>
          </a:p>
          <a:p>
            <a:pPr>
              <a:lnSpc>
                <a:spcPct val="50000"/>
              </a:lnSpc>
              <a:spcBef>
                <a:spcPct val="50000"/>
              </a:spcBef>
              <a:defRPr/>
            </a:pPr>
            <a:r>
              <a:rPr lang="en-US" altLang="en-US" sz="1100" b="1" i="1" smtClean="0">
                <a:effectLst>
                  <a:outerShdw blurRad="38100" dist="38100" dir="2700000" algn="tl">
                    <a:srgbClr val="C0C0C0"/>
                  </a:outerShdw>
                </a:effectLst>
                <a:latin typeface="Arial" charset="0"/>
              </a:rPr>
              <a:t>Harry Mills /</a:t>
            </a:r>
            <a:r>
              <a:rPr lang="en-US" altLang="en-US" sz="1100" b="1" smtClean="0">
                <a:effectLst>
                  <a:outerShdw blurRad="38100" dist="38100" dir="2700000" algn="tl">
                    <a:srgbClr val="C0C0C0"/>
                  </a:outerShdw>
                </a:effectLst>
                <a:latin typeface="Arial" charset="0"/>
              </a:rPr>
              <a:t> PRESENTATIONPRO</a:t>
            </a:r>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ransition>
    <p:randomBa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37891"/>
                                        </p:tgtEl>
                                        <p:attrNameLst>
                                          <p:attrName>style.visibility</p:attrName>
                                        </p:attrNameLst>
                                      </p:cBhvr>
                                      <p:to>
                                        <p:strVal val="visible"/>
                                      </p:to>
                                    </p:set>
                                    <p:animScale>
                                      <p:cBhvr>
                                        <p:cTn id="7" dur="1000" decel="50000" fill="hold">
                                          <p:stCondLst>
                                            <p:cond delay="0"/>
                                          </p:stCondLst>
                                        </p:cTn>
                                        <p:tgtEl>
                                          <p:spTgt spid="3789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7891"/>
                                        </p:tgtEl>
                                        <p:attrNameLst>
                                          <p:attrName>ppt_x</p:attrName>
                                          <p:attrName>ppt_y</p:attrName>
                                        </p:attrNameLst>
                                      </p:cBhvr>
                                    </p:animMotion>
                                    <p:animEffect transition="in" filter="fade">
                                      <p:cBhvr>
                                        <p:cTn id="9" dur="1000"/>
                                        <p:tgtEl>
                                          <p:spTgt spid="378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p:bldLst>
  </p:timing>
  <p:txStyles>
    <p:titleStyle>
      <a:lvl1pPr algn="l" defTabSz="1014413" rtl="0" eaLnBrk="0" fontAlgn="base" hangingPunct="0">
        <a:spcBef>
          <a:spcPct val="0"/>
        </a:spcBef>
        <a:spcAft>
          <a:spcPct val="0"/>
        </a:spcAft>
        <a:defRPr sz="3200" b="1" i="1">
          <a:solidFill>
            <a:srgbClr val="002760"/>
          </a:solidFill>
          <a:effectLst>
            <a:outerShdw blurRad="38100" dist="38100" dir="2700000" algn="tl">
              <a:srgbClr val="C0C0C0"/>
            </a:outerShdw>
          </a:effectLst>
          <a:latin typeface="+mj-lt"/>
          <a:ea typeface="MS PGothic" panose="020B0600070205080204" pitchFamily="34" charset="-128"/>
          <a:cs typeface="ＭＳ Ｐゴシック" charset="0"/>
        </a:defRPr>
      </a:lvl1pPr>
      <a:lvl2pPr algn="l" defTabSz="1014413" rtl="0" eaLnBrk="0" fontAlgn="base" hangingPunct="0">
        <a:spcBef>
          <a:spcPct val="0"/>
        </a:spcBef>
        <a:spcAft>
          <a:spcPct val="0"/>
        </a:spcAft>
        <a:defRPr sz="3200" b="1" i="1">
          <a:solidFill>
            <a:srgbClr val="002760"/>
          </a:solidFill>
          <a:effectLst>
            <a:outerShdw blurRad="38100" dist="38100" dir="2700000" algn="tl">
              <a:srgbClr val="C0C0C0"/>
            </a:outerShdw>
          </a:effectLst>
          <a:latin typeface="Arial" charset="0"/>
          <a:ea typeface="MS PGothic" panose="020B0600070205080204" pitchFamily="34" charset="-128"/>
          <a:cs typeface="ＭＳ Ｐゴシック" charset="0"/>
        </a:defRPr>
      </a:lvl2pPr>
      <a:lvl3pPr algn="l" defTabSz="1014413" rtl="0" eaLnBrk="0" fontAlgn="base" hangingPunct="0">
        <a:spcBef>
          <a:spcPct val="0"/>
        </a:spcBef>
        <a:spcAft>
          <a:spcPct val="0"/>
        </a:spcAft>
        <a:defRPr sz="3200" b="1" i="1">
          <a:solidFill>
            <a:srgbClr val="002760"/>
          </a:solidFill>
          <a:effectLst>
            <a:outerShdw blurRad="38100" dist="38100" dir="2700000" algn="tl">
              <a:srgbClr val="C0C0C0"/>
            </a:outerShdw>
          </a:effectLst>
          <a:latin typeface="Arial" charset="0"/>
          <a:ea typeface="MS PGothic" panose="020B0600070205080204" pitchFamily="34" charset="-128"/>
          <a:cs typeface="ＭＳ Ｐゴシック" charset="0"/>
        </a:defRPr>
      </a:lvl3pPr>
      <a:lvl4pPr algn="l" defTabSz="1014413" rtl="0" eaLnBrk="0" fontAlgn="base" hangingPunct="0">
        <a:spcBef>
          <a:spcPct val="0"/>
        </a:spcBef>
        <a:spcAft>
          <a:spcPct val="0"/>
        </a:spcAft>
        <a:defRPr sz="3200" b="1" i="1">
          <a:solidFill>
            <a:srgbClr val="002760"/>
          </a:solidFill>
          <a:effectLst>
            <a:outerShdw blurRad="38100" dist="38100" dir="2700000" algn="tl">
              <a:srgbClr val="C0C0C0"/>
            </a:outerShdw>
          </a:effectLst>
          <a:latin typeface="Arial" charset="0"/>
          <a:ea typeface="MS PGothic" panose="020B0600070205080204" pitchFamily="34" charset="-128"/>
          <a:cs typeface="ＭＳ Ｐゴシック" charset="0"/>
        </a:defRPr>
      </a:lvl4pPr>
      <a:lvl5pPr algn="l" defTabSz="1014413" rtl="0" eaLnBrk="0" fontAlgn="base" hangingPunct="0">
        <a:spcBef>
          <a:spcPct val="0"/>
        </a:spcBef>
        <a:spcAft>
          <a:spcPct val="0"/>
        </a:spcAft>
        <a:defRPr sz="3200" b="1" i="1">
          <a:solidFill>
            <a:srgbClr val="002760"/>
          </a:solidFill>
          <a:effectLst>
            <a:outerShdw blurRad="38100" dist="38100" dir="2700000" algn="tl">
              <a:srgbClr val="C0C0C0"/>
            </a:outerShdw>
          </a:effectLst>
          <a:latin typeface="Arial" charset="0"/>
          <a:ea typeface="MS PGothic" panose="020B0600070205080204" pitchFamily="34" charset="-128"/>
          <a:cs typeface="ＭＳ Ｐゴシック" charset="0"/>
        </a:defRPr>
      </a:lvl5pPr>
      <a:lvl6pPr marL="457200" algn="l" defTabSz="1014413" rtl="0" eaLnBrk="0" fontAlgn="base" hangingPunct="0">
        <a:spcBef>
          <a:spcPct val="0"/>
        </a:spcBef>
        <a:spcAft>
          <a:spcPct val="0"/>
        </a:spcAft>
        <a:defRPr sz="3200" b="1" i="1">
          <a:solidFill>
            <a:srgbClr val="002760"/>
          </a:solidFill>
          <a:effectLst>
            <a:outerShdw blurRad="38100" dist="38100" dir="2700000" algn="tl">
              <a:srgbClr val="C0C0C0"/>
            </a:outerShdw>
          </a:effectLst>
          <a:latin typeface="Arial" charset="0"/>
        </a:defRPr>
      </a:lvl6pPr>
      <a:lvl7pPr marL="914400" algn="l" defTabSz="1014413" rtl="0" eaLnBrk="0" fontAlgn="base" hangingPunct="0">
        <a:spcBef>
          <a:spcPct val="0"/>
        </a:spcBef>
        <a:spcAft>
          <a:spcPct val="0"/>
        </a:spcAft>
        <a:defRPr sz="3200" b="1" i="1">
          <a:solidFill>
            <a:srgbClr val="002760"/>
          </a:solidFill>
          <a:effectLst>
            <a:outerShdw blurRad="38100" dist="38100" dir="2700000" algn="tl">
              <a:srgbClr val="C0C0C0"/>
            </a:outerShdw>
          </a:effectLst>
          <a:latin typeface="Arial" charset="0"/>
        </a:defRPr>
      </a:lvl7pPr>
      <a:lvl8pPr marL="1371600" algn="l" defTabSz="1014413" rtl="0" eaLnBrk="0" fontAlgn="base" hangingPunct="0">
        <a:spcBef>
          <a:spcPct val="0"/>
        </a:spcBef>
        <a:spcAft>
          <a:spcPct val="0"/>
        </a:spcAft>
        <a:defRPr sz="3200" b="1" i="1">
          <a:solidFill>
            <a:srgbClr val="002760"/>
          </a:solidFill>
          <a:effectLst>
            <a:outerShdw blurRad="38100" dist="38100" dir="2700000" algn="tl">
              <a:srgbClr val="C0C0C0"/>
            </a:outerShdw>
          </a:effectLst>
          <a:latin typeface="Arial" charset="0"/>
        </a:defRPr>
      </a:lvl8pPr>
      <a:lvl9pPr marL="1828800" algn="l" defTabSz="1014413" rtl="0" eaLnBrk="0" fontAlgn="base" hangingPunct="0">
        <a:spcBef>
          <a:spcPct val="0"/>
        </a:spcBef>
        <a:spcAft>
          <a:spcPct val="0"/>
        </a:spcAft>
        <a:defRPr sz="3200" b="1" i="1">
          <a:solidFill>
            <a:srgbClr val="002760"/>
          </a:solidFill>
          <a:effectLst>
            <a:outerShdw blurRad="38100" dist="38100" dir="2700000" algn="tl">
              <a:srgbClr val="C0C0C0"/>
            </a:outerShdw>
          </a:effectLst>
          <a:latin typeface="Arial" charset="0"/>
        </a:defRPr>
      </a:lvl9pPr>
    </p:titleStyle>
    <p:bodyStyle>
      <a:lvl1pPr marL="379413" indent="-379413" algn="l" defTabSz="1014413" rtl="0" eaLnBrk="0" fontAlgn="base" hangingPunct="0">
        <a:spcBef>
          <a:spcPct val="20000"/>
        </a:spcBef>
        <a:spcAft>
          <a:spcPct val="0"/>
        </a:spcAft>
        <a:buChar char="•"/>
        <a:defRPr sz="2400">
          <a:solidFill>
            <a:schemeClr val="tx1"/>
          </a:solidFill>
          <a:latin typeface="+mn-lt"/>
          <a:ea typeface="MS PGothic" panose="020B0600070205080204" pitchFamily="34" charset="-128"/>
          <a:cs typeface="ＭＳ Ｐゴシック" charset="0"/>
        </a:defRPr>
      </a:lvl1pPr>
      <a:lvl2pPr marL="823913" indent="-317500" algn="l" defTabSz="1014413" rtl="0" eaLnBrk="0" fontAlgn="base" hangingPunct="0">
        <a:spcBef>
          <a:spcPct val="20000"/>
        </a:spcBef>
        <a:spcAft>
          <a:spcPct val="0"/>
        </a:spcAft>
        <a:buChar char="–"/>
        <a:defRPr sz="2200">
          <a:solidFill>
            <a:schemeClr val="tx1"/>
          </a:solidFill>
          <a:latin typeface="+mn-lt"/>
          <a:ea typeface="MS PGothic" panose="020B0600070205080204" pitchFamily="34" charset="-128"/>
        </a:defRPr>
      </a:lvl2pPr>
      <a:lvl3pPr marL="1266825" indent="-252413" algn="l" defTabSz="1014413" rtl="0" eaLnBrk="0" fontAlgn="base" hangingPunct="0">
        <a:spcBef>
          <a:spcPct val="20000"/>
        </a:spcBef>
        <a:spcAft>
          <a:spcPct val="0"/>
        </a:spcAft>
        <a:buChar char="•"/>
        <a:defRPr sz="2000">
          <a:solidFill>
            <a:schemeClr val="tx1"/>
          </a:solidFill>
          <a:latin typeface="+mn-lt"/>
          <a:ea typeface="MS PGothic" panose="020B0600070205080204" pitchFamily="34" charset="-128"/>
        </a:defRPr>
      </a:lvl3pPr>
      <a:lvl4pPr marL="1773238" indent="-252413" algn="l" defTabSz="1014413" rtl="0" eaLnBrk="0" fontAlgn="base" hangingPunct="0">
        <a:spcBef>
          <a:spcPct val="20000"/>
        </a:spcBef>
        <a:spcAft>
          <a:spcPct val="0"/>
        </a:spcAft>
        <a:buChar char="–"/>
        <a:defRPr>
          <a:solidFill>
            <a:schemeClr val="tx1"/>
          </a:solidFill>
          <a:latin typeface="+mn-lt"/>
          <a:ea typeface="MS PGothic" panose="020B0600070205080204" pitchFamily="34" charset="-128"/>
        </a:defRPr>
      </a:lvl4pPr>
      <a:lvl5pPr marL="2281238" indent="-254000" algn="l" defTabSz="1014413" rtl="0" eaLnBrk="0" fontAlgn="base" hangingPunct="0">
        <a:spcBef>
          <a:spcPct val="20000"/>
        </a:spcBef>
        <a:spcAft>
          <a:spcPct val="0"/>
        </a:spcAft>
        <a:buChar char="»"/>
        <a:defRPr>
          <a:solidFill>
            <a:schemeClr val="tx1"/>
          </a:solidFill>
          <a:latin typeface="+mn-lt"/>
          <a:ea typeface="MS PGothic" panose="020B0600070205080204" pitchFamily="34" charset="-128"/>
        </a:defRPr>
      </a:lvl5pPr>
      <a:lvl6pPr marL="2738438" indent="-254000" algn="l" defTabSz="1014413" rtl="0" eaLnBrk="0" fontAlgn="base" hangingPunct="0">
        <a:spcBef>
          <a:spcPct val="20000"/>
        </a:spcBef>
        <a:spcAft>
          <a:spcPct val="0"/>
        </a:spcAft>
        <a:buChar char="»"/>
        <a:defRPr>
          <a:solidFill>
            <a:schemeClr val="tx1"/>
          </a:solidFill>
          <a:latin typeface="+mn-lt"/>
        </a:defRPr>
      </a:lvl6pPr>
      <a:lvl7pPr marL="3195638" indent="-254000" algn="l" defTabSz="1014413" rtl="0" eaLnBrk="0" fontAlgn="base" hangingPunct="0">
        <a:spcBef>
          <a:spcPct val="20000"/>
        </a:spcBef>
        <a:spcAft>
          <a:spcPct val="0"/>
        </a:spcAft>
        <a:buChar char="»"/>
        <a:defRPr>
          <a:solidFill>
            <a:schemeClr val="tx1"/>
          </a:solidFill>
          <a:latin typeface="+mn-lt"/>
        </a:defRPr>
      </a:lvl7pPr>
      <a:lvl8pPr marL="3652838" indent="-254000" algn="l" defTabSz="1014413" rtl="0" eaLnBrk="0" fontAlgn="base" hangingPunct="0">
        <a:spcBef>
          <a:spcPct val="20000"/>
        </a:spcBef>
        <a:spcAft>
          <a:spcPct val="0"/>
        </a:spcAft>
        <a:buChar char="»"/>
        <a:defRPr>
          <a:solidFill>
            <a:schemeClr val="tx1"/>
          </a:solidFill>
          <a:latin typeface="+mn-lt"/>
        </a:defRPr>
      </a:lvl8pPr>
      <a:lvl9pPr marL="4110038" indent="-254000" algn="l" defTabSz="1014413" rtl="0" eaLnBrk="0" fontAlgn="base" hangingPunct="0">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508000" y="303213"/>
            <a:ext cx="9134475" cy="1265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100446" tIns="50215" rIns="100446" bIns="50215" numCol="1" anchor="ctr" anchorCtr="0" compatLnSpc="1">
            <a:prstTxWarp prst="textNoShape">
              <a:avLst/>
            </a:prstTxWarp>
          </a:bodyPr>
          <a:lstStyle/>
          <a:p>
            <a:pPr lvl="0"/>
            <a:r>
              <a:rPr lang="en-US" altLang="en-US"/>
              <a:t>Click to edit Master title style</a:t>
            </a:r>
          </a:p>
        </p:txBody>
      </p:sp>
      <p:sp>
        <p:nvSpPr>
          <p:cNvPr id="2051" name="Text Placeholder 2"/>
          <p:cNvSpPr>
            <a:spLocks noGrp="1"/>
          </p:cNvSpPr>
          <p:nvPr>
            <p:ph type="body" idx="1"/>
          </p:nvPr>
        </p:nvSpPr>
        <p:spPr bwMode="auto">
          <a:xfrm>
            <a:off x="508000" y="1771650"/>
            <a:ext cx="9134475" cy="500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100446" tIns="50215" rIns="100446" bIns="50215"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bwMode="auto">
          <a:xfrm>
            <a:off x="508000" y="7034213"/>
            <a:ext cx="2368550" cy="404812"/>
          </a:xfrm>
          <a:prstGeom prst="rect">
            <a:avLst/>
          </a:prstGeom>
          <a:noFill/>
          <a:ln w="9525">
            <a:noFill/>
            <a:miter lim="800000"/>
            <a:headEnd/>
            <a:tailEnd/>
          </a:ln>
        </p:spPr>
        <p:txBody>
          <a:bodyPr vert="horz" wrap="square" lIns="100446" tIns="50215" rIns="100446" bIns="50215" numCol="1" anchor="ctr" anchorCtr="0" compatLnSpc="1">
            <a:prstTxWarp prst="textNoShape">
              <a:avLst/>
            </a:prstTxWarp>
          </a:bodyPr>
          <a:lstStyle>
            <a:lvl1pPr eaLnBrk="1" hangingPunct="1">
              <a:defRPr sz="1300">
                <a:solidFill>
                  <a:srgbClr val="898989"/>
                </a:solidFill>
                <a:latin typeface="Arial" panose="020B0604020202020204" pitchFamily="34" charset="0"/>
                <a:ea typeface="MS PGothic" panose="020B0600070205080204" pitchFamily="34" charset="-128"/>
              </a:defRPr>
            </a:lvl1pPr>
          </a:lstStyle>
          <a:p>
            <a:pPr>
              <a:defRPr/>
            </a:pPr>
            <a:endParaRPr lang="pt-BR" altLang="pt-BR"/>
          </a:p>
        </p:txBody>
      </p:sp>
      <p:sp>
        <p:nvSpPr>
          <p:cNvPr id="5" name="Footer Placeholder 4"/>
          <p:cNvSpPr>
            <a:spLocks noGrp="1"/>
          </p:cNvSpPr>
          <p:nvPr>
            <p:ph type="ftr" sz="quarter" idx="3"/>
          </p:nvPr>
        </p:nvSpPr>
        <p:spPr bwMode="auto">
          <a:xfrm>
            <a:off x="3468688" y="7034213"/>
            <a:ext cx="3213100" cy="404812"/>
          </a:xfrm>
          <a:prstGeom prst="rect">
            <a:avLst/>
          </a:prstGeom>
          <a:noFill/>
          <a:ln w="9525">
            <a:noFill/>
            <a:miter lim="800000"/>
            <a:headEnd/>
            <a:tailEnd/>
          </a:ln>
        </p:spPr>
        <p:txBody>
          <a:bodyPr vert="horz" wrap="square" lIns="100446" tIns="50215" rIns="100446" bIns="50215" numCol="1" anchor="ctr" anchorCtr="0" compatLnSpc="1">
            <a:prstTxWarp prst="textNoShape">
              <a:avLst/>
            </a:prstTxWarp>
          </a:bodyPr>
          <a:lstStyle>
            <a:lvl1pPr algn="ctr" eaLnBrk="1" hangingPunct="1">
              <a:defRPr sz="1300">
                <a:solidFill>
                  <a:srgbClr val="898989"/>
                </a:solidFill>
                <a:latin typeface="Arial" panose="020B0604020202020204" pitchFamily="34" charset="0"/>
                <a:ea typeface="MS PGothic" panose="020B0600070205080204" pitchFamily="34" charset="-128"/>
              </a:defRPr>
            </a:lvl1pPr>
          </a:lstStyle>
          <a:p>
            <a:pPr>
              <a:defRPr/>
            </a:pPr>
            <a:endParaRPr lang="pt-BR" altLang="pt-BR"/>
          </a:p>
        </p:txBody>
      </p:sp>
      <p:sp>
        <p:nvSpPr>
          <p:cNvPr id="6" name="Slide Number Placeholder 5"/>
          <p:cNvSpPr>
            <a:spLocks noGrp="1"/>
          </p:cNvSpPr>
          <p:nvPr>
            <p:ph type="sldNum" sz="quarter" idx="4"/>
          </p:nvPr>
        </p:nvSpPr>
        <p:spPr bwMode="auto">
          <a:xfrm>
            <a:off x="7273925" y="7034213"/>
            <a:ext cx="2368550" cy="404812"/>
          </a:xfrm>
          <a:prstGeom prst="rect">
            <a:avLst/>
          </a:prstGeom>
          <a:noFill/>
          <a:ln w="9525">
            <a:noFill/>
            <a:miter lim="800000"/>
            <a:headEnd/>
            <a:tailEnd/>
          </a:ln>
        </p:spPr>
        <p:txBody>
          <a:bodyPr vert="horz" wrap="square" lIns="100446" tIns="50215" rIns="100446" bIns="50215" numCol="1" anchor="ctr" anchorCtr="0" compatLnSpc="1">
            <a:prstTxWarp prst="textNoShape">
              <a:avLst/>
            </a:prstTxWarp>
          </a:bodyPr>
          <a:lstStyle>
            <a:lvl1pPr algn="r" eaLnBrk="1" hangingPunct="1">
              <a:defRPr sz="1300">
                <a:solidFill>
                  <a:srgbClr val="898989"/>
                </a:solidFill>
                <a:latin typeface="Arial" panose="020B0604020202020204" pitchFamily="34" charset="0"/>
                <a:ea typeface="MS PGothic" panose="020B0600070205080204" pitchFamily="34" charset="-128"/>
              </a:defRPr>
            </a:lvl1pPr>
          </a:lstStyle>
          <a:p>
            <a:pPr>
              <a:defRPr/>
            </a:pPr>
            <a:fld id="{AAE10C57-BC42-D241-BB04-344137E52A29}"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ransition>
    <p:randomBar/>
  </p:transition>
  <p:timing>
    <p:tnLst>
      <p:par>
        <p:cTn id="1" dur="indefinite" restart="never" nodeType="tmRoot"/>
      </p:par>
    </p:tnLst>
  </p:timing>
  <p:txStyles>
    <p:titleStyle>
      <a:lvl1pPr algn="ctr" defTabSz="1011238" rtl="0" eaLnBrk="0" fontAlgn="base" hangingPunct="0">
        <a:spcBef>
          <a:spcPct val="0"/>
        </a:spcBef>
        <a:spcAft>
          <a:spcPct val="0"/>
        </a:spcAft>
        <a:defRPr sz="4900">
          <a:solidFill>
            <a:schemeClr val="tx1"/>
          </a:solidFill>
          <a:latin typeface="+mj-lt"/>
          <a:ea typeface="MS PGothic" panose="020B0600070205080204" pitchFamily="34" charset="-128"/>
          <a:cs typeface="+mj-cs"/>
        </a:defRPr>
      </a:lvl1pPr>
      <a:lvl2pPr algn="ctr" defTabSz="1011238" rtl="0" eaLnBrk="0" fontAlgn="base" hangingPunct="0">
        <a:spcBef>
          <a:spcPct val="0"/>
        </a:spcBef>
        <a:spcAft>
          <a:spcPct val="0"/>
        </a:spcAft>
        <a:defRPr sz="4900">
          <a:solidFill>
            <a:schemeClr val="tx1"/>
          </a:solidFill>
          <a:latin typeface="Calibri" pitchFamily="34" charset="0"/>
          <a:ea typeface="MS PGothic" panose="020B0600070205080204" pitchFamily="34" charset="-128"/>
          <a:cs typeface="Arial" charset="0"/>
        </a:defRPr>
      </a:lvl2pPr>
      <a:lvl3pPr algn="ctr" defTabSz="1011238" rtl="0" eaLnBrk="0" fontAlgn="base" hangingPunct="0">
        <a:spcBef>
          <a:spcPct val="0"/>
        </a:spcBef>
        <a:spcAft>
          <a:spcPct val="0"/>
        </a:spcAft>
        <a:defRPr sz="4900">
          <a:solidFill>
            <a:schemeClr val="tx1"/>
          </a:solidFill>
          <a:latin typeface="Calibri" pitchFamily="34" charset="0"/>
          <a:ea typeface="MS PGothic" panose="020B0600070205080204" pitchFamily="34" charset="-128"/>
          <a:cs typeface="Arial" charset="0"/>
        </a:defRPr>
      </a:lvl3pPr>
      <a:lvl4pPr algn="ctr" defTabSz="1011238" rtl="0" eaLnBrk="0" fontAlgn="base" hangingPunct="0">
        <a:spcBef>
          <a:spcPct val="0"/>
        </a:spcBef>
        <a:spcAft>
          <a:spcPct val="0"/>
        </a:spcAft>
        <a:defRPr sz="4900">
          <a:solidFill>
            <a:schemeClr val="tx1"/>
          </a:solidFill>
          <a:latin typeface="Calibri" pitchFamily="34" charset="0"/>
          <a:ea typeface="MS PGothic" panose="020B0600070205080204" pitchFamily="34" charset="-128"/>
          <a:cs typeface="Arial" charset="0"/>
        </a:defRPr>
      </a:lvl4pPr>
      <a:lvl5pPr algn="ctr" defTabSz="1011238" rtl="0" eaLnBrk="0" fontAlgn="base" hangingPunct="0">
        <a:spcBef>
          <a:spcPct val="0"/>
        </a:spcBef>
        <a:spcAft>
          <a:spcPct val="0"/>
        </a:spcAft>
        <a:defRPr sz="4900">
          <a:solidFill>
            <a:schemeClr val="tx1"/>
          </a:solidFill>
          <a:latin typeface="Calibri" pitchFamily="34" charset="0"/>
          <a:ea typeface="MS PGothic" panose="020B0600070205080204" pitchFamily="34" charset="-128"/>
          <a:cs typeface="Arial" charset="0"/>
        </a:defRPr>
      </a:lvl5pPr>
      <a:lvl6pPr marL="457200" algn="ctr" defTabSz="1011238" rtl="0" fontAlgn="base">
        <a:spcBef>
          <a:spcPct val="0"/>
        </a:spcBef>
        <a:spcAft>
          <a:spcPct val="0"/>
        </a:spcAft>
        <a:defRPr sz="4900">
          <a:solidFill>
            <a:schemeClr val="tx1"/>
          </a:solidFill>
          <a:latin typeface="Calibri" pitchFamily="34" charset="0"/>
          <a:cs typeface="Arial" charset="0"/>
        </a:defRPr>
      </a:lvl6pPr>
      <a:lvl7pPr marL="914400" algn="ctr" defTabSz="1011238" rtl="0" fontAlgn="base">
        <a:spcBef>
          <a:spcPct val="0"/>
        </a:spcBef>
        <a:spcAft>
          <a:spcPct val="0"/>
        </a:spcAft>
        <a:defRPr sz="4900">
          <a:solidFill>
            <a:schemeClr val="tx1"/>
          </a:solidFill>
          <a:latin typeface="Calibri" pitchFamily="34" charset="0"/>
          <a:cs typeface="Arial" charset="0"/>
        </a:defRPr>
      </a:lvl7pPr>
      <a:lvl8pPr marL="1371600" algn="ctr" defTabSz="1011238" rtl="0" fontAlgn="base">
        <a:spcBef>
          <a:spcPct val="0"/>
        </a:spcBef>
        <a:spcAft>
          <a:spcPct val="0"/>
        </a:spcAft>
        <a:defRPr sz="4900">
          <a:solidFill>
            <a:schemeClr val="tx1"/>
          </a:solidFill>
          <a:latin typeface="Calibri" pitchFamily="34" charset="0"/>
          <a:cs typeface="Arial" charset="0"/>
        </a:defRPr>
      </a:lvl8pPr>
      <a:lvl9pPr marL="1828800" algn="ctr" defTabSz="1011238" rtl="0" fontAlgn="base">
        <a:spcBef>
          <a:spcPct val="0"/>
        </a:spcBef>
        <a:spcAft>
          <a:spcPct val="0"/>
        </a:spcAft>
        <a:defRPr sz="4900">
          <a:solidFill>
            <a:schemeClr val="tx1"/>
          </a:solidFill>
          <a:latin typeface="Calibri" pitchFamily="34" charset="0"/>
          <a:cs typeface="Arial" charset="0"/>
        </a:defRPr>
      </a:lvl9pPr>
    </p:titleStyle>
    <p:bodyStyle>
      <a:lvl1pPr marL="379413" indent="-379413" algn="l" defTabSz="1011238" rtl="0" eaLnBrk="0" fontAlgn="base" hangingPunct="0">
        <a:spcBef>
          <a:spcPct val="20000"/>
        </a:spcBef>
        <a:spcAft>
          <a:spcPct val="0"/>
        </a:spcAft>
        <a:buFont typeface="Arial" charset="0"/>
        <a:buChar char="•"/>
        <a:defRPr sz="3500">
          <a:solidFill>
            <a:schemeClr val="tx1"/>
          </a:solidFill>
          <a:latin typeface="+mn-lt"/>
          <a:ea typeface="MS PGothic" panose="020B0600070205080204" pitchFamily="34" charset="-128"/>
          <a:cs typeface="+mn-cs"/>
        </a:defRPr>
      </a:lvl1pPr>
      <a:lvl2pPr marL="822325" indent="-315913" algn="l" defTabSz="1011238" rtl="0" eaLnBrk="0" fontAlgn="base" hangingPunct="0">
        <a:spcBef>
          <a:spcPct val="20000"/>
        </a:spcBef>
        <a:spcAft>
          <a:spcPct val="0"/>
        </a:spcAft>
        <a:buFont typeface="Arial" charset="0"/>
        <a:buChar char="–"/>
        <a:defRPr sz="3100">
          <a:solidFill>
            <a:schemeClr val="tx1"/>
          </a:solidFill>
          <a:latin typeface="+mn-lt"/>
          <a:ea typeface="Arial" charset="0"/>
          <a:cs typeface="+mn-cs"/>
        </a:defRPr>
      </a:lvl2pPr>
      <a:lvl3pPr marL="1266825" indent="-252413" algn="l" defTabSz="1011238" rtl="0" eaLnBrk="0" fontAlgn="base" hangingPunct="0">
        <a:spcBef>
          <a:spcPct val="20000"/>
        </a:spcBef>
        <a:spcAft>
          <a:spcPct val="0"/>
        </a:spcAft>
        <a:buFont typeface="Arial" charset="0"/>
        <a:buChar char="•"/>
        <a:defRPr sz="2700">
          <a:solidFill>
            <a:schemeClr val="tx1"/>
          </a:solidFill>
          <a:latin typeface="+mn-lt"/>
          <a:ea typeface="Arial" charset="0"/>
          <a:cs typeface="+mn-cs"/>
        </a:defRPr>
      </a:lvl3pPr>
      <a:lvl4pPr marL="1773238" indent="-252413" algn="l" defTabSz="1011238" rtl="0" eaLnBrk="0" fontAlgn="base" hangingPunct="0">
        <a:spcBef>
          <a:spcPct val="20000"/>
        </a:spcBef>
        <a:spcAft>
          <a:spcPct val="0"/>
        </a:spcAft>
        <a:buFont typeface="Arial" charset="0"/>
        <a:buChar char="–"/>
        <a:defRPr sz="2200">
          <a:solidFill>
            <a:schemeClr val="tx1"/>
          </a:solidFill>
          <a:latin typeface="+mn-lt"/>
          <a:ea typeface="Arial" charset="0"/>
          <a:cs typeface="+mn-cs"/>
        </a:defRPr>
      </a:lvl4pPr>
      <a:lvl5pPr marL="2279650" indent="-252413" algn="l" defTabSz="1011238" rtl="0" eaLnBrk="0" fontAlgn="base" hangingPunct="0">
        <a:spcBef>
          <a:spcPct val="20000"/>
        </a:spcBef>
        <a:spcAft>
          <a:spcPct val="0"/>
        </a:spcAft>
        <a:buFont typeface="Arial" charset="0"/>
        <a:buChar char="»"/>
        <a:defRPr sz="2200">
          <a:solidFill>
            <a:schemeClr val="tx1"/>
          </a:solidFill>
          <a:latin typeface="+mn-lt"/>
          <a:ea typeface="Arial" charset="0"/>
          <a:cs typeface="+mn-cs"/>
        </a:defRPr>
      </a:lvl5pPr>
      <a:lvl6pPr marL="2736850" indent="-252413" algn="l" defTabSz="1011238" rtl="0" fontAlgn="base">
        <a:spcBef>
          <a:spcPct val="20000"/>
        </a:spcBef>
        <a:spcAft>
          <a:spcPct val="0"/>
        </a:spcAft>
        <a:buFont typeface="Arial" charset="0"/>
        <a:buChar char="»"/>
        <a:defRPr sz="2200">
          <a:solidFill>
            <a:schemeClr val="tx1"/>
          </a:solidFill>
          <a:latin typeface="+mn-lt"/>
          <a:cs typeface="+mn-cs"/>
        </a:defRPr>
      </a:lvl6pPr>
      <a:lvl7pPr marL="3194050" indent="-252413" algn="l" defTabSz="1011238" rtl="0" fontAlgn="base">
        <a:spcBef>
          <a:spcPct val="20000"/>
        </a:spcBef>
        <a:spcAft>
          <a:spcPct val="0"/>
        </a:spcAft>
        <a:buFont typeface="Arial" charset="0"/>
        <a:buChar char="»"/>
        <a:defRPr sz="2200">
          <a:solidFill>
            <a:schemeClr val="tx1"/>
          </a:solidFill>
          <a:latin typeface="+mn-lt"/>
          <a:cs typeface="+mn-cs"/>
        </a:defRPr>
      </a:lvl7pPr>
      <a:lvl8pPr marL="3651250" indent="-252413" algn="l" defTabSz="1011238" rtl="0" fontAlgn="base">
        <a:spcBef>
          <a:spcPct val="20000"/>
        </a:spcBef>
        <a:spcAft>
          <a:spcPct val="0"/>
        </a:spcAft>
        <a:buFont typeface="Arial" charset="0"/>
        <a:buChar char="»"/>
        <a:defRPr sz="2200">
          <a:solidFill>
            <a:schemeClr val="tx1"/>
          </a:solidFill>
          <a:latin typeface="+mn-lt"/>
          <a:cs typeface="+mn-cs"/>
        </a:defRPr>
      </a:lvl8pPr>
      <a:lvl9pPr marL="4108450" indent="-252413" algn="l" defTabSz="1011238" rtl="0" fontAlgn="base">
        <a:spcBef>
          <a:spcPct val="20000"/>
        </a:spcBef>
        <a:spcAft>
          <a:spcPct val="0"/>
        </a:spcAft>
        <a:buFont typeface="Arial" charset="0"/>
        <a:buChar char="»"/>
        <a:defRPr sz="22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png"/><Relationship Id="rId5" Type="http://schemas.openxmlformats.org/officeDocument/2006/relationships/image" Target="../media/image4.png"/><Relationship Id="rId1" Type="http://schemas.openxmlformats.org/officeDocument/2006/relationships/slideLayout" Target="../slideLayouts/slideLayout6.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12.jpeg"/><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5.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jpeg"/><Relationship Id="rId3" Type="http://schemas.openxmlformats.org/officeDocument/2006/relationships/image" Target="../media/image13.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4.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 Id="rId3"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4.jpeg"/><Relationship Id="rId3" Type="http://schemas.openxmlformats.org/officeDocument/2006/relationships/image" Target="../media/image15.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5.jpeg"/><Relationship Id="rId3" Type="http://schemas.openxmlformats.org/officeDocument/2006/relationships/image" Target="../media/image16.tif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8.xml"/><Relationship Id="rId3" Type="http://schemas.openxmlformats.org/officeDocument/2006/relationships/image" Target="../media/image5.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9.xml"/><Relationship Id="rId3" Type="http://schemas.openxmlformats.org/officeDocument/2006/relationships/image" Target="../media/image5.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0.xml"/><Relationship Id="rId3" Type="http://schemas.openxmlformats.org/officeDocument/2006/relationships/image" Target="../media/image5.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5.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jpeg"/><Relationship Id="rId3" Type="http://schemas.openxmlformats.org/officeDocument/2006/relationships/image" Target="../media/image17.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jpeg"/><Relationship Id="rId3" Type="http://schemas.openxmlformats.org/officeDocument/2006/relationships/image" Target="../media/image17.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4.jpeg"/><Relationship Id="rId3" Type="http://schemas.openxmlformats.org/officeDocument/2006/relationships/image" Target="../media/image18.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4.jpeg"/><Relationship Id="rId3" Type="http://schemas.openxmlformats.org/officeDocument/2006/relationships/image" Target="../media/image19.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5.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5.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7.tiff"/><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14.jpeg"/><Relationship Id="rId3" Type="http://schemas.openxmlformats.org/officeDocument/2006/relationships/image" Target="../media/image20.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14.jpeg"/><Relationship Id="rId3" Type="http://schemas.openxmlformats.org/officeDocument/2006/relationships/image" Target="../media/image21.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4.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8.tiff"/><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9.jpeg"/><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jpeg"/><Relationship Id="rId3" Type="http://schemas.openxmlformats.org/officeDocument/2006/relationships/image" Target="../media/image10.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jpeg"/><Relationship Id="rId3" Type="http://schemas.openxmlformats.org/officeDocument/2006/relationships/image" Target="../media/image11.tiff"/></Relationships>
</file>

<file path=ppt/slides/slide1.xml><?xml version="1.0" encoding="utf-8"?>
<p:sld xmlns:a="http://schemas.openxmlformats.org/drawingml/2006/main" xmlns:r="http://schemas.openxmlformats.org/officeDocument/2006/relationships" xmlns:p="http://schemas.openxmlformats.org/presentationml/2006/main" showMasterSp="0" showMasterPhAnim="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6386" name="Text Box 6"/>
          <p:cNvSpPr txBox="1">
            <a:spLocks noChangeArrowheads="1"/>
          </p:cNvSpPr>
          <p:nvPr/>
        </p:nvSpPr>
        <p:spPr bwMode="auto">
          <a:xfrm>
            <a:off x="-30163" y="5619750"/>
            <a:ext cx="10210801"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8" rIns="91436" bIns="45718">
            <a:spAutoFit/>
          </a:bodyPr>
          <a:lstStyle>
            <a:lvl1pPr>
              <a:defRPr sz="2400">
                <a:solidFill>
                  <a:schemeClr val="tx1"/>
                </a:solidFill>
                <a:latin typeface="Times New Roman" charset="0"/>
                <a:ea typeface="MS PGothic" charset="-128"/>
              </a:defRPr>
            </a:lvl1pPr>
            <a:lvl2pPr marL="742950" indent="-285750">
              <a:defRPr sz="2400">
                <a:solidFill>
                  <a:schemeClr val="tx1"/>
                </a:solidFill>
                <a:latin typeface="Times New Roman" charset="0"/>
                <a:ea typeface="MS PGothic" charset="-128"/>
              </a:defRPr>
            </a:lvl2pPr>
            <a:lvl3pPr marL="1143000" indent="-228600">
              <a:defRPr sz="2400">
                <a:solidFill>
                  <a:schemeClr val="tx1"/>
                </a:solidFill>
                <a:latin typeface="Times New Roman" charset="0"/>
                <a:ea typeface="MS PGothic" charset="-128"/>
              </a:defRPr>
            </a:lvl3pPr>
            <a:lvl4pPr marL="1600200" indent="-228600">
              <a:defRPr sz="2400">
                <a:solidFill>
                  <a:schemeClr val="tx1"/>
                </a:solidFill>
                <a:latin typeface="Times New Roman" charset="0"/>
                <a:ea typeface="MS PGothic" charset="-128"/>
              </a:defRPr>
            </a:lvl4pPr>
            <a:lvl5pPr marL="2057400" indent="-228600">
              <a:defRPr sz="2400">
                <a:solidFill>
                  <a:schemeClr val="tx1"/>
                </a:solidFill>
                <a:latin typeface="Times New Roman" charset="0"/>
                <a:ea typeface="MS PGothic" charset="-128"/>
              </a:defRPr>
            </a:lvl5pPr>
            <a:lvl6pPr marL="2514600" indent="-228600" eaLnBrk="0" fontAlgn="base" hangingPunct="0">
              <a:spcBef>
                <a:spcPct val="0"/>
              </a:spcBef>
              <a:spcAft>
                <a:spcPct val="0"/>
              </a:spcAft>
              <a:defRPr sz="2400">
                <a:solidFill>
                  <a:schemeClr val="tx1"/>
                </a:solidFill>
                <a:latin typeface="Times New Roman" charset="0"/>
                <a:ea typeface="MS PGothic" charset="-128"/>
              </a:defRPr>
            </a:lvl6pPr>
            <a:lvl7pPr marL="2971800" indent="-228600" eaLnBrk="0" fontAlgn="base" hangingPunct="0">
              <a:spcBef>
                <a:spcPct val="0"/>
              </a:spcBef>
              <a:spcAft>
                <a:spcPct val="0"/>
              </a:spcAft>
              <a:defRPr sz="2400">
                <a:solidFill>
                  <a:schemeClr val="tx1"/>
                </a:solidFill>
                <a:latin typeface="Times New Roman" charset="0"/>
                <a:ea typeface="MS PGothic" charset="-128"/>
              </a:defRPr>
            </a:lvl7pPr>
            <a:lvl8pPr marL="3429000" indent="-228600" eaLnBrk="0" fontAlgn="base" hangingPunct="0">
              <a:spcBef>
                <a:spcPct val="0"/>
              </a:spcBef>
              <a:spcAft>
                <a:spcPct val="0"/>
              </a:spcAft>
              <a:defRPr sz="2400">
                <a:solidFill>
                  <a:schemeClr val="tx1"/>
                </a:solidFill>
                <a:latin typeface="Times New Roman" charset="0"/>
                <a:ea typeface="MS PGothic" charset="-128"/>
              </a:defRPr>
            </a:lvl8pPr>
            <a:lvl9pPr marL="3886200" indent="-228600" eaLnBrk="0" fontAlgn="base" hangingPunct="0">
              <a:spcBef>
                <a:spcPct val="0"/>
              </a:spcBef>
              <a:spcAft>
                <a:spcPct val="0"/>
              </a:spcAft>
              <a:defRPr sz="2400">
                <a:solidFill>
                  <a:schemeClr val="tx1"/>
                </a:solidFill>
                <a:latin typeface="Times New Roman" charset="0"/>
                <a:ea typeface="MS PGothic" charset="-128"/>
              </a:defRPr>
            </a:lvl9pPr>
          </a:lstStyle>
          <a:p>
            <a:pPr algn="ctr">
              <a:spcBef>
                <a:spcPct val="50000"/>
              </a:spcBef>
            </a:pPr>
            <a:r>
              <a:rPr lang="en-US" altLang="x-none" dirty="0">
                <a:solidFill>
                  <a:srgbClr val="DDFBFF"/>
                </a:solidFill>
                <a:latin typeface="Calibri" charset="0"/>
              </a:rPr>
              <a:t>TIPS FOR PARENTS, </a:t>
            </a:r>
            <a:r>
              <a:rPr lang="en-US" altLang="x-none" dirty="0" smtClean="0">
                <a:solidFill>
                  <a:srgbClr val="DDFBFF"/>
                </a:solidFill>
                <a:latin typeface="Calibri" charset="0"/>
              </a:rPr>
              <a:t>TEACHERS, </a:t>
            </a:r>
            <a:r>
              <a:rPr lang="en-US" altLang="x-none" dirty="0">
                <a:solidFill>
                  <a:srgbClr val="DDFBFF"/>
                </a:solidFill>
                <a:latin typeface="Calibri" charset="0"/>
              </a:rPr>
              <a:t>AND CHURCH LEADERS</a:t>
            </a:r>
            <a:endParaRPr lang="en-US" altLang="x-none" sz="3200" dirty="0">
              <a:solidFill>
                <a:srgbClr val="DDFBFF"/>
              </a:solidFill>
              <a:latin typeface="Calibri" charset="0"/>
            </a:endParaRPr>
          </a:p>
        </p:txBody>
      </p:sp>
      <p:sp>
        <p:nvSpPr>
          <p:cNvPr id="16387" name="Subtitle 2"/>
          <p:cNvSpPr txBox="1">
            <a:spLocks/>
          </p:cNvSpPr>
          <p:nvPr/>
        </p:nvSpPr>
        <p:spPr bwMode="auto">
          <a:xfrm>
            <a:off x="3170238" y="6538913"/>
            <a:ext cx="4065587"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charset="0"/>
                <a:ea typeface="MS PGothic" charset="-128"/>
                <a:cs typeface="ＭＳ Ｐゴシック" charset="-128"/>
              </a:defRPr>
            </a:lvl1pPr>
            <a:lvl2pPr marL="742950" indent="-285750">
              <a:spcBef>
                <a:spcPct val="20000"/>
              </a:spcBef>
              <a:buChar char="–"/>
              <a:defRPr sz="22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a:solidFill>
                  <a:schemeClr val="tx1"/>
                </a:solidFill>
                <a:latin typeface="Arial" charset="0"/>
                <a:ea typeface="MS PGothic" charset="-128"/>
              </a:defRPr>
            </a:lvl4pPr>
            <a:lvl5pPr marL="2057400" indent="-228600">
              <a:spcBef>
                <a:spcPct val="20000"/>
              </a:spcBef>
              <a:buChar char="»"/>
              <a:defRPr>
                <a:solidFill>
                  <a:schemeClr val="tx1"/>
                </a:solidFill>
                <a:latin typeface="Arial" charset="0"/>
                <a:ea typeface="MS PGothic" charset="-128"/>
              </a:defRPr>
            </a:lvl5pPr>
            <a:lvl6pPr marL="2514600" indent="-228600" eaLnBrk="0" fontAlgn="base" hangingPunct="0">
              <a:spcBef>
                <a:spcPct val="20000"/>
              </a:spcBef>
              <a:spcAft>
                <a:spcPct val="0"/>
              </a:spcAft>
              <a:buChar char="»"/>
              <a:defRPr>
                <a:solidFill>
                  <a:schemeClr val="tx1"/>
                </a:solidFill>
                <a:latin typeface="Arial" charset="0"/>
                <a:ea typeface="MS PGothic" charset="-128"/>
              </a:defRPr>
            </a:lvl6pPr>
            <a:lvl7pPr marL="2971800" indent="-228600" eaLnBrk="0" fontAlgn="base" hangingPunct="0">
              <a:spcBef>
                <a:spcPct val="20000"/>
              </a:spcBef>
              <a:spcAft>
                <a:spcPct val="0"/>
              </a:spcAft>
              <a:buChar char="»"/>
              <a:defRPr>
                <a:solidFill>
                  <a:schemeClr val="tx1"/>
                </a:solidFill>
                <a:latin typeface="Arial" charset="0"/>
                <a:ea typeface="MS PGothic" charset="-128"/>
              </a:defRPr>
            </a:lvl7pPr>
            <a:lvl8pPr marL="3429000" indent="-228600" eaLnBrk="0" fontAlgn="base" hangingPunct="0">
              <a:spcBef>
                <a:spcPct val="20000"/>
              </a:spcBef>
              <a:spcAft>
                <a:spcPct val="0"/>
              </a:spcAft>
              <a:buChar char="»"/>
              <a:defRPr>
                <a:solidFill>
                  <a:schemeClr val="tx1"/>
                </a:solidFill>
                <a:latin typeface="Arial" charset="0"/>
                <a:ea typeface="MS PGothic" charset="-128"/>
              </a:defRPr>
            </a:lvl8pPr>
            <a:lvl9pPr marL="3886200" indent="-228600" eaLnBrk="0" fontAlgn="base" hangingPunct="0">
              <a:spcBef>
                <a:spcPct val="20000"/>
              </a:spcBef>
              <a:spcAft>
                <a:spcPct val="0"/>
              </a:spcAft>
              <a:buChar char="»"/>
              <a:defRPr>
                <a:solidFill>
                  <a:schemeClr val="tx1"/>
                </a:solidFill>
                <a:latin typeface="Arial" charset="0"/>
                <a:ea typeface="MS PGothic" charset="-128"/>
              </a:defRPr>
            </a:lvl9pPr>
          </a:lstStyle>
          <a:p>
            <a:pPr algn="ctr" eaLnBrk="1" hangingPunct="1">
              <a:spcBef>
                <a:spcPct val="0"/>
              </a:spcBef>
              <a:buFontTx/>
              <a:buNone/>
            </a:pPr>
            <a:r>
              <a:rPr lang="en-US" altLang="en-US" sz="1200" dirty="0">
                <a:solidFill>
                  <a:schemeClr val="bg1"/>
                </a:solidFill>
                <a:latin typeface="Avenir Book" charset="0"/>
                <a:ea typeface="Avenir Book" charset="0"/>
                <a:cs typeface="Avenir Book" charset="0"/>
              </a:rPr>
              <a:t>LINDA MEI LIN </a:t>
            </a:r>
            <a:r>
              <a:rPr lang="en-US" altLang="en-US" sz="1200" dirty="0" smtClean="0">
                <a:solidFill>
                  <a:schemeClr val="bg1"/>
                </a:solidFill>
                <a:latin typeface="Avenir Book" charset="0"/>
                <a:ea typeface="Avenir Book" charset="0"/>
                <a:cs typeface="Avenir Book" charset="0"/>
              </a:rPr>
              <a:t>KOH, </a:t>
            </a:r>
            <a:r>
              <a:rPr lang="en-US" altLang="en-US" sz="1200" dirty="0" err="1" smtClean="0">
                <a:solidFill>
                  <a:schemeClr val="bg1"/>
                </a:solidFill>
                <a:latin typeface="Avenir Book" charset="0"/>
                <a:ea typeface="Avenir Book" charset="0"/>
                <a:cs typeface="Avenir Book" charset="0"/>
              </a:rPr>
              <a:t>Ed.D</a:t>
            </a:r>
            <a:r>
              <a:rPr lang="en-US" altLang="en-US" sz="1200" dirty="0" smtClean="0">
                <a:solidFill>
                  <a:schemeClr val="bg1"/>
                </a:solidFill>
                <a:latin typeface="Avenir Book" charset="0"/>
                <a:ea typeface="Avenir Book" charset="0"/>
                <a:cs typeface="Avenir Book" charset="0"/>
              </a:rPr>
              <a:t>.</a:t>
            </a:r>
            <a:endParaRPr lang="en-US" altLang="en-US" sz="1200" dirty="0">
              <a:solidFill>
                <a:schemeClr val="bg1"/>
              </a:solidFill>
              <a:latin typeface="Avenir Book" charset="0"/>
              <a:ea typeface="Avenir Book" charset="0"/>
              <a:cs typeface="Avenir Book" charset="0"/>
            </a:endParaRPr>
          </a:p>
          <a:p>
            <a:pPr algn="ctr" eaLnBrk="1" hangingPunct="1">
              <a:spcBef>
                <a:spcPct val="0"/>
              </a:spcBef>
              <a:buFontTx/>
              <a:buNone/>
            </a:pPr>
            <a:r>
              <a:rPr lang="en-US" altLang="en-US" sz="1100" dirty="0">
                <a:solidFill>
                  <a:schemeClr val="bg1"/>
                </a:solidFill>
                <a:latin typeface="Avenir Book" charset="0"/>
                <a:ea typeface="Avenir Book" charset="0"/>
                <a:cs typeface="Avenir Book" charset="0"/>
              </a:rPr>
              <a:t>GENERAL CONFERENCE  CHILDREN’S MINISTRIES</a:t>
            </a:r>
          </a:p>
        </p:txBody>
      </p:sp>
      <p:sp>
        <p:nvSpPr>
          <p:cNvPr id="2" name="Retângulo 1"/>
          <p:cNvSpPr/>
          <p:nvPr/>
        </p:nvSpPr>
        <p:spPr>
          <a:xfrm>
            <a:off x="1722438" y="4710113"/>
            <a:ext cx="6858000" cy="923330"/>
          </a:xfrm>
          <a:prstGeom prst="rect">
            <a:avLst/>
          </a:prstGeom>
        </p:spPr>
        <p:txBody>
          <a:bodyPr>
            <a:spAutoFit/>
          </a:bodyPr>
          <a:lstStyle/>
          <a:p>
            <a:pPr algn="ctr">
              <a:defRPr/>
            </a:pPr>
            <a:r>
              <a:rPr lang="en-US" sz="5400" b="1" spc="300" dirty="0" smtClean="0">
                <a:solidFill>
                  <a:schemeClr val="bg1"/>
                </a:solidFill>
                <a:latin typeface="Avenir Book" charset="0"/>
                <a:ea typeface="Avenir Book" charset="0"/>
                <a:cs typeface="Avenir Book" charset="0"/>
              </a:rPr>
              <a:t>BULLYING</a:t>
            </a:r>
            <a:endParaRPr lang="en-US" sz="5400" b="1" spc="300" dirty="0">
              <a:solidFill>
                <a:schemeClr val="bg1"/>
              </a:solidFill>
              <a:latin typeface="Avenir Book" charset="0"/>
              <a:ea typeface="Avenir Book" charset="0"/>
              <a:cs typeface="Avenir Book" charset="0"/>
            </a:endParaRPr>
          </a:p>
        </p:txBody>
      </p:sp>
      <p:pic>
        <p:nvPicPr>
          <p:cNvPr id="16389"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561513" y="7162800"/>
            <a:ext cx="390525"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25938" y="7083425"/>
            <a:ext cx="1663700"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Ba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5594350" y="6843713"/>
            <a:ext cx="3976688" cy="517525"/>
          </a:xfrm>
          <a:prstGeom prst="rect">
            <a:avLst/>
          </a:prstGeom>
          <a:solidFill>
            <a:schemeClr val="accent3"/>
          </a:solidFill>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defRPr/>
            </a:pPr>
            <a:endParaRPr lang="pt-BR" altLang="pt-BR" smtClean="0">
              <a:cs typeface="Arial" panose="020B0604020202020204" pitchFamily="34" charset="0"/>
            </a:endParaRPr>
          </a:p>
        </p:txBody>
      </p:sp>
      <p:sp>
        <p:nvSpPr>
          <p:cNvPr id="30723" name="Text Placeholder 3"/>
          <p:cNvSpPr txBox="1">
            <a:spLocks/>
          </p:cNvSpPr>
          <p:nvPr/>
        </p:nvSpPr>
        <p:spPr bwMode="auto">
          <a:xfrm>
            <a:off x="444500" y="3951288"/>
            <a:ext cx="3008313" cy="207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14413">
              <a:spcBef>
                <a:spcPct val="20000"/>
              </a:spcBef>
              <a:buChar char="•"/>
              <a:defRPr sz="2400">
                <a:solidFill>
                  <a:schemeClr val="tx1"/>
                </a:solidFill>
                <a:latin typeface="Arial" charset="0"/>
                <a:ea typeface="MS PGothic" charset="-128"/>
                <a:cs typeface="ＭＳ Ｐゴシック" charset="-128"/>
              </a:defRPr>
            </a:lvl1pPr>
            <a:lvl2pPr marL="823913" indent="-317500" defTabSz="1014413">
              <a:spcBef>
                <a:spcPct val="20000"/>
              </a:spcBef>
              <a:buChar char="–"/>
              <a:defRPr sz="2200">
                <a:solidFill>
                  <a:schemeClr val="tx1"/>
                </a:solidFill>
                <a:latin typeface="Arial" charset="0"/>
                <a:ea typeface="MS PGothic" charset="-128"/>
              </a:defRPr>
            </a:lvl2pPr>
            <a:lvl3pPr marL="1266825" indent="-252413" defTabSz="1014413">
              <a:spcBef>
                <a:spcPct val="20000"/>
              </a:spcBef>
              <a:buChar char="•"/>
              <a:defRPr sz="2000">
                <a:solidFill>
                  <a:schemeClr val="tx1"/>
                </a:solidFill>
                <a:latin typeface="Arial" charset="0"/>
                <a:ea typeface="MS PGothic" charset="-128"/>
              </a:defRPr>
            </a:lvl3pPr>
            <a:lvl4pPr marL="1773238" indent="-252413" defTabSz="1014413">
              <a:spcBef>
                <a:spcPct val="20000"/>
              </a:spcBef>
              <a:buChar char="–"/>
              <a:defRPr>
                <a:solidFill>
                  <a:schemeClr val="tx1"/>
                </a:solidFill>
                <a:latin typeface="Arial" charset="0"/>
                <a:ea typeface="MS PGothic" charset="-128"/>
              </a:defRPr>
            </a:lvl4pPr>
            <a:lvl5pPr marL="2281238" indent="-254000" defTabSz="1014413">
              <a:spcBef>
                <a:spcPct val="20000"/>
              </a:spcBef>
              <a:buChar char="»"/>
              <a:defRPr>
                <a:solidFill>
                  <a:schemeClr val="tx1"/>
                </a:solidFill>
                <a:latin typeface="Arial" charset="0"/>
                <a:ea typeface="MS PGothic" charset="-128"/>
              </a:defRPr>
            </a:lvl5pPr>
            <a:lvl6pPr marL="2738438" indent="-254000" defTabSz="1014413" eaLnBrk="0" fontAlgn="base" hangingPunct="0">
              <a:spcBef>
                <a:spcPct val="20000"/>
              </a:spcBef>
              <a:spcAft>
                <a:spcPct val="0"/>
              </a:spcAft>
              <a:buChar char="»"/>
              <a:defRPr>
                <a:solidFill>
                  <a:schemeClr val="tx1"/>
                </a:solidFill>
                <a:latin typeface="Arial" charset="0"/>
                <a:ea typeface="MS PGothic" charset="-128"/>
              </a:defRPr>
            </a:lvl6pPr>
            <a:lvl7pPr marL="3195638" indent="-254000" defTabSz="1014413" eaLnBrk="0" fontAlgn="base" hangingPunct="0">
              <a:spcBef>
                <a:spcPct val="20000"/>
              </a:spcBef>
              <a:spcAft>
                <a:spcPct val="0"/>
              </a:spcAft>
              <a:buChar char="»"/>
              <a:defRPr>
                <a:solidFill>
                  <a:schemeClr val="tx1"/>
                </a:solidFill>
                <a:latin typeface="Arial" charset="0"/>
                <a:ea typeface="MS PGothic" charset="-128"/>
              </a:defRPr>
            </a:lvl7pPr>
            <a:lvl8pPr marL="3652838" indent="-254000" defTabSz="1014413" eaLnBrk="0" fontAlgn="base" hangingPunct="0">
              <a:spcBef>
                <a:spcPct val="20000"/>
              </a:spcBef>
              <a:spcAft>
                <a:spcPct val="0"/>
              </a:spcAft>
              <a:buChar char="»"/>
              <a:defRPr>
                <a:solidFill>
                  <a:schemeClr val="tx1"/>
                </a:solidFill>
                <a:latin typeface="Arial" charset="0"/>
                <a:ea typeface="MS PGothic" charset="-128"/>
              </a:defRPr>
            </a:lvl8pPr>
            <a:lvl9pPr marL="4110038" indent="-254000" defTabSz="1014413" eaLnBrk="0" fontAlgn="base" hangingPunct="0">
              <a:spcBef>
                <a:spcPct val="20000"/>
              </a:spcBef>
              <a:spcAft>
                <a:spcPct val="0"/>
              </a:spcAft>
              <a:buChar char="»"/>
              <a:defRPr>
                <a:solidFill>
                  <a:schemeClr val="tx1"/>
                </a:solidFill>
                <a:latin typeface="Arial" charset="0"/>
                <a:ea typeface="MS PGothic" charset="-128"/>
              </a:defRPr>
            </a:lvl9pPr>
          </a:lstStyle>
          <a:p>
            <a:pPr>
              <a:buFontTx/>
              <a:buNone/>
            </a:pPr>
            <a:endParaRPr lang="pt-BR" altLang="pt-BR"/>
          </a:p>
        </p:txBody>
      </p:sp>
      <p:sp>
        <p:nvSpPr>
          <p:cNvPr id="10" name="Title 1"/>
          <p:cNvSpPr txBox="1">
            <a:spLocks/>
          </p:cNvSpPr>
          <p:nvPr/>
        </p:nvSpPr>
        <p:spPr bwMode="auto">
          <a:xfrm>
            <a:off x="1417638" y="3036888"/>
            <a:ext cx="5222875" cy="342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366" tIns="50683" rIns="101366" bIns="50683" anchor="ctr"/>
          <a:lstStyle>
            <a:lvl1pPr marL="457200" indent="-457200" defTabSz="1014413">
              <a:spcBef>
                <a:spcPct val="20000"/>
              </a:spcBef>
              <a:buChar char="•"/>
              <a:defRPr sz="2400">
                <a:solidFill>
                  <a:schemeClr val="tx1"/>
                </a:solidFill>
                <a:latin typeface="Arial" charset="0"/>
                <a:ea typeface="MS PGothic" charset="-128"/>
                <a:cs typeface="ＭＳ Ｐゴシック" charset="-128"/>
              </a:defRPr>
            </a:lvl1pPr>
            <a:lvl2pPr marL="742950" indent="-285750" defTabSz="1014413">
              <a:spcBef>
                <a:spcPct val="20000"/>
              </a:spcBef>
              <a:buChar char="–"/>
              <a:defRPr sz="2200">
                <a:solidFill>
                  <a:schemeClr val="tx1"/>
                </a:solidFill>
                <a:latin typeface="Arial" charset="0"/>
                <a:ea typeface="MS PGothic" charset="-128"/>
              </a:defRPr>
            </a:lvl2pPr>
            <a:lvl3pPr marL="1143000" indent="-228600" defTabSz="1014413">
              <a:spcBef>
                <a:spcPct val="20000"/>
              </a:spcBef>
              <a:buChar char="•"/>
              <a:defRPr sz="2000">
                <a:solidFill>
                  <a:schemeClr val="tx1"/>
                </a:solidFill>
                <a:latin typeface="Arial" charset="0"/>
                <a:ea typeface="MS PGothic" charset="-128"/>
              </a:defRPr>
            </a:lvl3pPr>
            <a:lvl4pPr marL="1600200" indent="-228600" defTabSz="1014413">
              <a:spcBef>
                <a:spcPct val="20000"/>
              </a:spcBef>
              <a:buChar char="–"/>
              <a:defRPr>
                <a:solidFill>
                  <a:schemeClr val="tx1"/>
                </a:solidFill>
                <a:latin typeface="Arial" charset="0"/>
                <a:ea typeface="MS PGothic" charset="-128"/>
              </a:defRPr>
            </a:lvl4pPr>
            <a:lvl5pPr marL="2057400" indent="-228600" defTabSz="1014413">
              <a:spcBef>
                <a:spcPct val="20000"/>
              </a:spcBef>
              <a:buChar char="»"/>
              <a:defRPr>
                <a:solidFill>
                  <a:schemeClr val="tx1"/>
                </a:solidFill>
                <a:latin typeface="Arial" charset="0"/>
                <a:ea typeface="MS PGothic" charset="-128"/>
              </a:defRPr>
            </a:lvl5pPr>
            <a:lvl6pPr marL="2514600" indent="-228600" defTabSz="1014413" eaLnBrk="0" fontAlgn="base" hangingPunct="0">
              <a:spcBef>
                <a:spcPct val="20000"/>
              </a:spcBef>
              <a:spcAft>
                <a:spcPct val="0"/>
              </a:spcAft>
              <a:buChar char="»"/>
              <a:defRPr>
                <a:solidFill>
                  <a:schemeClr val="tx1"/>
                </a:solidFill>
                <a:latin typeface="Arial" charset="0"/>
                <a:ea typeface="MS PGothic" charset="-128"/>
              </a:defRPr>
            </a:lvl6pPr>
            <a:lvl7pPr marL="2971800" indent="-228600" defTabSz="1014413" eaLnBrk="0" fontAlgn="base" hangingPunct="0">
              <a:spcBef>
                <a:spcPct val="20000"/>
              </a:spcBef>
              <a:spcAft>
                <a:spcPct val="0"/>
              </a:spcAft>
              <a:buChar char="»"/>
              <a:defRPr>
                <a:solidFill>
                  <a:schemeClr val="tx1"/>
                </a:solidFill>
                <a:latin typeface="Arial" charset="0"/>
                <a:ea typeface="MS PGothic" charset="-128"/>
              </a:defRPr>
            </a:lvl7pPr>
            <a:lvl8pPr marL="3429000" indent="-228600" defTabSz="1014413" eaLnBrk="0" fontAlgn="base" hangingPunct="0">
              <a:spcBef>
                <a:spcPct val="20000"/>
              </a:spcBef>
              <a:spcAft>
                <a:spcPct val="0"/>
              </a:spcAft>
              <a:buChar char="»"/>
              <a:defRPr>
                <a:solidFill>
                  <a:schemeClr val="tx1"/>
                </a:solidFill>
                <a:latin typeface="Arial" charset="0"/>
                <a:ea typeface="MS PGothic" charset="-128"/>
              </a:defRPr>
            </a:lvl8pPr>
            <a:lvl9pPr marL="3886200" indent="-228600" defTabSz="1014413" eaLnBrk="0" fontAlgn="base" hangingPunct="0">
              <a:spcBef>
                <a:spcPct val="20000"/>
              </a:spcBef>
              <a:spcAft>
                <a:spcPct val="0"/>
              </a:spcAft>
              <a:buChar char="»"/>
              <a:defRPr>
                <a:solidFill>
                  <a:schemeClr val="tx1"/>
                </a:solidFill>
                <a:latin typeface="Arial" charset="0"/>
                <a:ea typeface="MS PGothic" charset="-128"/>
              </a:defRPr>
            </a:lvl9pPr>
          </a:lstStyle>
          <a:p>
            <a:pPr>
              <a:lnSpc>
                <a:spcPct val="150000"/>
              </a:lnSpc>
              <a:spcBef>
                <a:spcPct val="0"/>
              </a:spcBef>
            </a:pPr>
            <a:r>
              <a:rPr lang="en-US" altLang="en-US" sz="3200">
                <a:solidFill>
                  <a:srgbClr val="000000"/>
                </a:solidFill>
                <a:latin typeface="Calibri" charset="0"/>
              </a:rPr>
              <a:t>Shoving</a:t>
            </a:r>
          </a:p>
          <a:p>
            <a:pPr>
              <a:lnSpc>
                <a:spcPct val="150000"/>
              </a:lnSpc>
              <a:spcBef>
                <a:spcPct val="0"/>
              </a:spcBef>
            </a:pPr>
            <a:r>
              <a:rPr lang="en-US" altLang="en-US" sz="3200">
                <a:solidFill>
                  <a:srgbClr val="000000"/>
                </a:solidFill>
                <a:latin typeface="Calibri" charset="0"/>
              </a:rPr>
              <a:t>Coercing</a:t>
            </a:r>
          </a:p>
          <a:p>
            <a:pPr>
              <a:lnSpc>
                <a:spcPct val="150000"/>
              </a:lnSpc>
              <a:spcBef>
                <a:spcPct val="0"/>
              </a:spcBef>
            </a:pPr>
            <a:r>
              <a:rPr lang="en-US" altLang="en-US" sz="3200">
                <a:solidFill>
                  <a:srgbClr val="000000"/>
                </a:solidFill>
                <a:latin typeface="Calibri" charset="0"/>
              </a:rPr>
              <a:t>Destroying or stealing belongings</a:t>
            </a:r>
          </a:p>
          <a:p>
            <a:pPr>
              <a:lnSpc>
                <a:spcPct val="150000"/>
              </a:lnSpc>
              <a:spcBef>
                <a:spcPct val="0"/>
              </a:spcBef>
            </a:pPr>
            <a:r>
              <a:rPr lang="en-US" altLang="en-US" sz="3200">
                <a:solidFill>
                  <a:srgbClr val="000000"/>
                </a:solidFill>
                <a:latin typeface="Calibri" charset="0"/>
              </a:rPr>
              <a:t>Unwanted sexual touching</a:t>
            </a:r>
            <a:endParaRPr lang="en-US" altLang="en-US" sz="4000">
              <a:solidFill>
                <a:srgbClr val="002760"/>
              </a:solidFill>
              <a:latin typeface="Calibri" charset="0"/>
            </a:endParaRPr>
          </a:p>
        </p:txBody>
      </p:sp>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633795" y="2499519"/>
            <a:ext cx="2897341" cy="434419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Title 2"/>
          <p:cNvSpPr>
            <a:spLocks noGrp="1"/>
          </p:cNvSpPr>
          <p:nvPr>
            <p:ph type="title"/>
          </p:nvPr>
        </p:nvSpPr>
        <p:spPr>
          <a:xfrm>
            <a:off x="0" y="762000"/>
            <a:ext cx="10150475" cy="1222375"/>
          </a:xfrm>
        </p:spPr>
        <p:txBody>
          <a:bodyPr/>
          <a:lstStyle/>
          <a:p>
            <a:pPr algn="ctr">
              <a:defRPr/>
            </a:pPr>
            <a:r>
              <a:rPr lang="en-US" altLang="en-US" sz="4000" i="0" spc="300" dirty="0" smtClean="0">
                <a:solidFill>
                  <a:srgbClr val="FFFF00"/>
                </a:solidFill>
                <a:effectLst/>
                <a:latin typeface="Avenir Next" charset="0"/>
                <a:ea typeface="Avenir Next" charset="0"/>
                <a:cs typeface="Avenir Next" charset="0"/>
              </a:rPr>
              <a:t>PHYSICAL</a:t>
            </a:r>
            <a:r>
              <a:rPr lang="en-US" altLang="en-US" sz="4000" b="0" i="0" spc="300" dirty="0" smtClean="0">
                <a:solidFill>
                  <a:schemeClr val="bg1"/>
                </a:solidFill>
                <a:effectLst/>
                <a:latin typeface="Avenir Book" charset="0"/>
                <a:ea typeface="Avenir Book" charset="0"/>
                <a:cs typeface="Avenir Book" charset="0"/>
              </a:rPr>
              <a:t> BULLYING</a:t>
            </a:r>
            <a:endParaRPr lang="en-US" sz="4000" dirty="0"/>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5594350" y="6843713"/>
            <a:ext cx="3976688" cy="517525"/>
          </a:xfrm>
          <a:prstGeom prst="rect">
            <a:avLst/>
          </a:prstGeom>
          <a:solidFill>
            <a:schemeClr val="accent3"/>
          </a:solidFill>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defRPr/>
            </a:pPr>
            <a:endParaRPr lang="pt-BR" altLang="pt-BR" smtClean="0">
              <a:cs typeface="Arial" panose="020B0604020202020204" pitchFamily="34" charset="0"/>
            </a:endParaRPr>
          </a:p>
        </p:txBody>
      </p:sp>
      <p:sp>
        <p:nvSpPr>
          <p:cNvPr id="7" name="Title 1"/>
          <p:cNvSpPr txBox="1">
            <a:spLocks/>
          </p:cNvSpPr>
          <p:nvPr/>
        </p:nvSpPr>
        <p:spPr bwMode="auto">
          <a:xfrm>
            <a:off x="960438" y="2717800"/>
            <a:ext cx="8077200" cy="412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366" tIns="50683" rIns="101366" bIns="50683" anchor="ctr"/>
          <a:lstStyle>
            <a:lvl1pPr marL="457200" indent="-457200" defTabSz="1014413">
              <a:spcBef>
                <a:spcPct val="20000"/>
              </a:spcBef>
              <a:buChar char="•"/>
              <a:defRPr sz="2400">
                <a:solidFill>
                  <a:schemeClr val="tx1"/>
                </a:solidFill>
                <a:latin typeface="Arial" charset="0"/>
                <a:ea typeface="MS PGothic" charset="-128"/>
                <a:cs typeface="ＭＳ Ｐゴシック" charset="-128"/>
              </a:defRPr>
            </a:lvl1pPr>
            <a:lvl2pPr marL="823913" indent="-317500" defTabSz="1014413">
              <a:spcBef>
                <a:spcPct val="20000"/>
              </a:spcBef>
              <a:buChar char="–"/>
              <a:defRPr sz="2200">
                <a:solidFill>
                  <a:schemeClr val="tx1"/>
                </a:solidFill>
                <a:latin typeface="Arial" charset="0"/>
                <a:ea typeface="MS PGothic" charset="-128"/>
              </a:defRPr>
            </a:lvl2pPr>
            <a:lvl3pPr marL="1266825" indent="-252413" defTabSz="1014413">
              <a:spcBef>
                <a:spcPct val="20000"/>
              </a:spcBef>
              <a:buChar char="•"/>
              <a:defRPr sz="2000">
                <a:solidFill>
                  <a:schemeClr val="tx1"/>
                </a:solidFill>
                <a:latin typeface="Arial" charset="0"/>
                <a:ea typeface="MS PGothic" charset="-128"/>
              </a:defRPr>
            </a:lvl3pPr>
            <a:lvl4pPr marL="1773238" indent="-252413" defTabSz="1014413">
              <a:spcBef>
                <a:spcPct val="20000"/>
              </a:spcBef>
              <a:buChar char="–"/>
              <a:defRPr>
                <a:solidFill>
                  <a:schemeClr val="tx1"/>
                </a:solidFill>
                <a:latin typeface="Arial" charset="0"/>
                <a:ea typeface="MS PGothic" charset="-128"/>
              </a:defRPr>
            </a:lvl4pPr>
            <a:lvl5pPr marL="2281238" indent="-254000" defTabSz="1014413">
              <a:spcBef>
                <a:spcPct val="20000"/>
              </a:spcBef>
              <a:buChar char="»"/>
              <a:defRPr>
                <a:solidFill>
                  <a:schemeClr val="tx1"/>
                </a:solidFill>
                <a:latin typeface="Arial" charset="0"/>
                <a:ea typeface="MS PGothic" charset="-128"/>
              </a:defRPr>
            </a:lvl5pPr>
            <a:lvl6pPr marL="2738438" indent="-254000" defTabSz="1014413" eaLnBrk="0" fontAlgn="base" hangingPunct="0">
              <a:spcBef>
                <a:spcPct val="20000"/>
              </a:spcBef>
              <a:spcAft>
                <a:spcPct val="0"/>
              </a:spcAft>
              <a:buChar char="»"/>
              <a:defRPr>
                <a:solidFill>
                  <a:schemeClr val="tx1"/>
                </a:solidFill>
                <a:latin typeface="Arial" charset="0"/>
                <a:ea typeface="MS PGothic" charset="-128"/>
              </a:defRPr>
            </a:lvl6pPr>
            <a:lvl7pPr marL="3195638" indent="-254000" defTabSz="1014413" eaLnBrk="0" fontAlgn="base" hangingPunct="0">
              <a:spcBef>
                <a:spcPct val="20000"/>
              </a:spcBef>
              <a:spcAft>
                <a:spcPct val="0"/>
              </a:spcAft>
              <a:buChar char="»"/>
              <a:defRPr>
                <a:solidFill>
                  <a:schemeClr val="tx1"/>
                </a:solidFill>
                <a:latin typeface="Arial" charset="0"/>
                <a:ea typeface="MS PGothic" charset="-128"/>
              </a:defRPr>
            </a:lvl7pPr>
            <a:lvl8pPr marL="3652838" indent="-254000" defTabSz="1014413" eaLnBrk="0" fontAlgn="base" hangingPunct="0">
              <a:spcBef>
                <a:spcPct val="20000"/>
              </a:spcBef>
              <a:spcAft>
                <a:spcPct val="0"/>
              </a:spcAft>
              <a:buChar char="»"/>
              <a:defRPr>
                <a:solidFill>
                  <a:schemeClr val="tx1"/>
                </a:solidFill>
                <a:latin typeface="Arial" charset="0"/>
                <a:ea typeface="MS PGothic" charset="-128"/>
              </a:defRPr>
            </a:lvl8pPr>
            <a:lvl9pPr marL="4110038" indent="-254000" defTabSz="1014413" eaLnBrk="0" fontAlgn="base" hangingPunct="0">
              <a:spcBef>
                <a:spcPct val="20000"/>
              </a:spcBef>
              <a:spcAft>
                <a:spcPct val="0"/>
              </a:spcAft>
              <a:buChar char="»"/>
              <a:defRPr>
                <a:solidFill>
                  <a:schemeClr val="tx1"/>
                </a:solidFill>
                <a:latin typeface="Arial" charset="0"/>
                <a:ea typeface="MS PGothic" charset="-128"/>
              </a:defRPr>
            </a:lvl9pPr>
          </a:lstStyle>
          <a:p>
            <a:pPr>
              <a:spcBef>
                <a:spcPts val="1200"/>
              </a:spcBef>
            </a:pPr>
            <a:r>
              <a:rPr lang="en-US" altLang="pt-BR" sz="3200">
                <a:latin typeface="Calibri" charset="0"/>
              </a:rPr>
              <a:t>Mobbing or ganging together</a:t>
            </a:r>
          </a:p>
          <a:p>
            <a:pPr>
              <a:spcBef>
                <a:spcPts val="1200"/>
              </a:spcBef>
            </a:pPr>
            <a:r>
              <a:rPr lang="en-US" altLang="pt-BR" sz="3200">
                <a:latin typeface="Calibri" charset="0"/>
              </a:rPr>
              <a:t>Scapegoating or blaming others for punishment</a:t>
            </a:r>
          </a:p>
          <a:p>
            <a:pPr>
              <a:spcBef>
                <a:spcPts val="1200"/>
              </a:spcBef>
            </a:pPr>
            <a:r>
              <a:rPr lang="en-US" altLang="pt-BR" sz="3200">
                <a:latin typeface="Calibri" charset="0"/>
              </a:rPr>
              <a:t>Excluding others from a group</a:t>
            </a:r>
          </a:p>
          <a:p>
            <a:pPr>
              <a:spcBef>
                <a:spcPts val="1200"/>
              </a:spcBef>
            </a:pPr>
            <a:r>
              <a:rPr lang="en-US" altLang="pt-BR" sz="3200">
                <a:latin typeface="Calibri" charset="0"/>
              </a:rPr>
              <a:t>Humiliating others with public gestures intended to put down others</a:t>
            </a:r>
            <a:endParaRPr lang="en-US" altLang="pt-BR" sz="3200">
              <a:solidFill>
                <a:srgbClr val="16165D"/>
              </a:solidFill>
              <a:latin typeface="Calibri" charset="0"/>
            </a:endParaRPr>
          </a:p>
        </p:txBody>
      </p:sp>
      <p:sp>
        <p:nvSpPr>
          <p:cNvPr id="6" name="Title 1"/>
          <p:cNvSpPr txBox="1">
            <a:spLocks noGrp="1"/>
          </p:cNvSpPr>
          <p:nvPr>
            <p:ph type="title"/>
          </p:nvPr>
        </p:nvSpPr>
        <p:spPr>
          <a:xfrm>
            <a:off x="-12700" y="823913"/>
            <a:ext cx="10150475" cy="1216025"/>
          </a:xfrm>
        </p:spPr>
        <p:txBody>
          <a:bodyPr/>
          <a:lstStyle/>
          <a:p>
            <a:pPr algn="ctr">
              <a:defRPr/>
            </a:pPr>
            <a:r>
              <a:rPr lang="en-US" altLang="en-US" sz="4000" i="0" spc="300" dirty="0" smtClean="0">
                <a:solidFill>
                  <a:srgbClr val="FFFF00"/>
                </a:solidFill>
                <a:effectLst/>
                <a:latin typeface="Avenir Next" charset="0"/>
                <a:ea typeface="Avenir Next" charset="0"/>
                <a:cs typeface="Avenir Next" charset="0"/>
              </a:rPr>
              <a:t>SOCIAL</a:t>
            </a:r>
            <a:r>
              <a:rPr lang="en-US" altLang="en-US" sz="4000" b="0" i="0" spc="300" dirty="0" smtClean="0">
                <a:solidFill>
                  <a:schemeClr val="bg1"/>
                </a:solidFill>
                <a:effectLst/>
                <a:latin typeface="Avenir Book" charset="0"/>
                <a:ea typeface="Avenir Book" charset="0"/>
                <a:cs typeface="Avenir Book" charset="0"/>
              </a:rPr>
              <a:t> BULLYING</a:t>
            </a:r>
            <a:endParaRPr lang="en-US" sz="4000" dirty="0"/>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47" presetClass="entr" presetSubtype="0" fill="hold" nodeType="after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Effect transition="in" filter="fade">
                                      <p:cBhvr>
                                        <p:cTn id="13" dur="1000"/>
                                        <p:tgtEl>
                                          <p:spTgt spid="7">
                                            <p:txEl>
                                              <p:pRg st="1" end="1"/>
                                            </p:txEl>
                                          </p:spTgt>
                                        </p:tgtEl>
                                      </p:cBhvr>
                                    </p:animEffect>
                                    <p:anim calcmode="lin" valueType="num">
                                      <p:cBhvr>
                                        <p:cTn id="14"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par>
                          <p:cTn id="16" fill="hold" nodeType="afterGroup">
                            <p:stCondLst>
                              <p:cond delay="2000"/>
                            </p:stCondLst>
                            <p:childTnLst>
                              <p:par>
                                <p:cTn id="17" presetID="47" presetClass="entr" presetSubtype="0" fill="hold" nodeType="after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Effect transition="in" filter="fade">
                                      <p:cBhvr>
                                        <p:cTn id="19" dur="1000"/>
                                        <p:tgtEl>
                                          <p:spTgt spid="7">
                                            <p:txEl>
                                              <p:pRg st="2" end="2"/>
                                            </p:txEl>
                                          </p:spTgt>
                                        </p:tgtEl>
                                      </p:cBhvr>
                                    </p:animEffect>
                                    <p:anim calcmode="lin" valueType="num">
                                      <p:cBhvr>
                                        <p:cTn id="20"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par>
                          <p:cTn id="22" fill="hold" nodeType="afterGroup">
                            <p:stCondLst>
                              <p:cond delay="3000"/>
                            </p:stCondLst>
                            <p:childTnLst>
                              <p:par>
                                <p:cTn id="23" presetID="47" presetClass="entr" presetSubtype="0" fill="hold" nodeType="after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animEffect transition="in" filter="fade">
                                      <p:cBhvr>
                                        <p:cTn id="25" dur="1000"/>
                                        <p:tgtEl>
                                          <p:spTgt spid="7">
                                            <p:txEl>
                                              <p:pRg st="3" end="3"/>
                                            </p:txEl>
                                          </p:spTgt>
                                        </p:tgtEl>
                                      </p:cBhvr>
                                    </p:animEffect>
                                    <p:anim calcmode="lin" valueType="num">
                                      <p:cBhvr>
                                        <p:cTn id="26"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5594350" y="6843713"/>
            <a:ext cx="3976688" cy="517525"/>
          </a:xfrm>
          <a:prstGeom prst="rect">
            <a:avLst/>
          </a:prstGeom>
          <a:solidFill>
            <a:schemeClr val="accent3"/>
          </a:solidFill>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defRPr/>
            </a:pPr>
            <a:endParaRPr lang="pt-BR" altLang="pt-BR" smtClean="0">
              <a:cs typeface="Arial" panose="020B0604020202020204" pitchFamily="34" charset="0"/>
            </a:endParaRPr>
          </a:p>
        </p:txBody>
      </p:sp>
      <p:sp>
        <p:nvSpPr>
          <p:cNvPr id="3" name="Title 1"/>
          <p:cNvSpPr txBox="1">
            <a:spLocks/>
          </p:cNvSpPr>
          <p:nvPr/>
        </p:nvSpPr>
        <p:spPr bwMode="auto">
          <a:xfrm>
            <a:off x="731838" y="1966913"/>
            <a:ext cx="8686800" cy="4862512"/>
          </a:xfrm>
          <a:prstGeom prst="rect">
            <a:avLst/>
          </a:prstGeom>
          <a:noFill/>
          <a:ln w="9525">
            <a:noFill/>
            <a:miter lim="800000"/>
            <a:headEnd/>
            <a:tailEnd/>
          </a:ln>
          <a:effectLst/>
        </p:spPr>
        <p:txBody>
          <a:bodyPr lIns="101366" tIns="50683" rIns="101366" bIns="50683" anchor="ctr"/>
          <a:lstStyle>
            <a:lvl1pPr defTabSz="1014413">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defTabSz="1014413">
              <a:spcBef>
                <a:spcPct val="20000"/>
              </a:spcBef>
              <a:buChar char="–"/>
              <a:defRPr sz="2200">
                <a:solidFill>
                  <a:schemeClr val="tx1"/>
                </a:solidFill>
                <a:latin typeface="Arial" panose="020B0604020202020204" pitchFamily="34" charset="0"/>
                <a:ea typeface="MS PGothic" panose="020B0600070205080204" pitchFamily="34" charset="-128"/>
              </a:defRPr>
            </a:lvl2pPr>
            <a:lvl3pPr marL="1143000" indent="-228600" defTabSz="1014413">
              <a:spcBef>
                <a:spcPct val="20000"/>
              </a:spcBef>
              <a:buChar char="•"/>
              <a:defRPr sz="2000">
                <a:solidFill>
                  <a:schemeClr val="tx1"/>
                </a:solidFill>
                <a:latin typeface="Arial" panose="020B0604020202020204" pitchFamily="34" charset="0"/>
                <a:ea typeface="MS PGothic" panose="020B0600070205080204" pitchFamily="34" charset="-128"/>
              </a:defRPr>
            </a:lvl3pPr>
            <a:lvl4pPr marL="1600200" indent="-228600" defTabSz="1014413">
              <a:spcBef>
                <a:spcPct val="20000"/>
              </a:spcBef>
              <a:buChar char="–"/>
              <a:defRPr>
                <a:solidFill>
                  <a:schemeClr val="tx1"/>
                </a:solidFill>
                <a:latin typeface="Arial" panose="020B0604020202020204" pitchFamily="34" charset="0"/>
                <a:ea typeface="MS PGothic" panose="020B0600070205080204" pitchFamily="34" charset="-128"/>
              </a:defRPr>
            </a:lvl4pPr>
            <a:lvl5pPr marL="2057400" indent="-228600" defTabSz="1014413">
              <a:spcBef>
                <a:spcPct val="20000"/>
              </a:spcBef>
              <a:buChar char="»"/>
              <a:defRPr>
                <a:solidFill>
                  <a:schemeClr val="tx1"/>
                </a:solidFill>
                <a:latin typeface="Arial" panose="020B0604020202020204" pitchFamily="34" charset="0"/>
                <a:ea typeface="MS PGothic" panose="020B0600070205080204" pitchFamily="34" charset="-128"/>
              </a:defRPr>
            </a:lvl5pPr>
            <a:lvl6pPr marL="2514600" indent="-228600" defTabSz="1014413"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defRPr>
            </a:lvl6pPr>
            <a:lvl7pPr marL="2971800" indent="-228600" defTabSz="1014413"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defRPr>
            </a:lvl7pPr>
            <a:lvl8pPr marL="3429000" indent="-228600" defTabSz="1014413"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defRPr>
            </a:lvl8pPr>
            <a:lvl9pPr marL="3886200" indent="-228600" defTabSz="1014413"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defRPr>
            </a:lvl9pPr>
          </a:lstStyle>
          <a:p>
            <a:pPr>
              <a:spcBef>
                <a:spcPts val="1200"/>
              </a:spcBef>
              <a:buFontTx/>
              <a:buNone/>
              <a:defRPr/>
            </a:pPr>
            <a:r>
              <a:rPr lang="en-US" altLang="en-US" sz="3200" dirty="0" smtClean="0">
                <a:solidFill>
                  <a:schemeClr val="accent6">
                    <a:lumMod val="50000"/>
                  </a:schemeClr>
                </a:solidFill>
                <a:latin typeface="Calibri" charset="0"/>
                <a:ea typeface="Calibri" charset="0"/>
                <a:cs typeface="Calibri" charset="0"/>
              </a:rPr>
              <a:t>Using internet, phones or computers f</a:t>
            </a:r>
            <a:r>
              <a:rPr lang="en-US" altLang="en-US" sz="3200" dirty="0" smtClean="0">
                <a:latin typeface="Calibri" charset="0"/>
                <a:ea typeface="Calibri" charset="0"/>
                <a:cs typeface="Calibri" charset="0"/>
              </a:rPr>
              <a:t>or text messaging or social media to:</a:t>
            </a:r>
          </a:p>
          <a:p>
            <a:pPr marL="457200" indent="-457200">
              <a:spcBef>
                <a:spcPts val="1200"/>
              </a:spcBef>
              <a:defRPr/>
            </a:pPr>
            <a:r>
              <a:rPr lang="en-US" altLang="en-US" sz="3200" dirty="0" smtClean="0">
                <a:latin typeface="Calibri" charset="0"/>
                <a:ea typeface="Calibri" charset="0"/>
                <a:cs typeface="Calibri" charset="0"/>
              </a:rPr>
              <a:t>Intimidate</a:t>
            </a:r>
          </a:p>
          <a:p>
            <a:pPr marL="457200" indent="-457200">
              <a:spcBef>
                <a:spcPts val="1200"/>
              </a:spcBef>
              <a:defRPr/>
            </a:pPr>
            <a:r>
              <a:rPr lang="en-US" altLang="en-US" sz="3200" dirty="0" smtClean="0">
                <a:latin typeface="Calibri" charset="0"/>
                <a:ea typeface="Calibri" charset="0"/>
                <a:cs typeface="Calibri" charset="0"/>
              </a:rPr>
              <a:t>Put down</a:t>
            </a:r>
          </a:p>
          <a:p>
            <a:pPr marL="457200" indent="-457200">
              <a:spcBef>
                <a:spcPts val="1200"/>
              </a:spcBef>
              <a:defRPr/>
            </a:pPr>
            <a:r>
              <a:rPr lang="en-US" altLang="en-US" sz="3200" dirty="0" smtClean="0">
                <a:latin typeface="Calibri" charset="0"/>
                <a:ea typeface="Calibri" charset="0"/>
                <a:cs typeface="Calibri" charset="0"/>
              </a:rPr>
              <a:t>Spread rumors </a:t>
            </a:r>
          </a:p>
          <a:p>
            <a:pPr marL="457200" indent="-457200">
              <a:spcBef>
                <a:spcPts val="1200"/>
              </a:spcBef>
              <a:defRPr/>
            </a:pPr>
            <a:r>
              <a:rPr lang="en-US" altLang="en-US" sz="3200" dirty="0" smtClean="0">
                <a:latin typeface="Calibri" charset="0"/>
                <a:ea typeface="Calibri" charset="0"/>
                <a:cs typeface="Calibri" charset="0"/>
              </a:rPr>
              <a:t>Make fun of someone</a:t>
            </a:r>
          </a:p>
        </p:txBody>
      </p:sp>
      <p:pic>
        <p:nvPicPr>
          <p:cNvPr id="2" name="Picture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675437" y="3763962"/>
            <a:ext cx="3128257" cy="337032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Title 1"/>
          <p:cNvSpPr txBox="1">
            <a:spLocks noGrp="1"/>
          </p:cNvSpPr>
          <p:nvPr>
            <p:ph type="title"/>
          </p:nvPr>
        </p:nvSpPr>
        <p:spPr>
          <a:xfrm>
            <a:off x="0" y="825500"/>
            <a:ext cx="10150475" cy="914400"/>
          </a:xfrm>
        </p:spPr>
        <p:txBody>
          <a:bodyPr/>
          <a:lstStyle/>
          <a:p>
            <a:pPr algn="ctr">
              <a:defRPr/>
            </a:pPr>
            <a:r>
              <a:rPr lang="en-US" altLang="en-US" sz="4000" i="0" spc="300" dirty="0" smtClean="0">
                <a:solidFill>
                  <a:srgbClr val="FFFF00"/>
                </a:solidFill>
                <a:effectLst/>
                <a:latin typeface="Avenir Next" charset="0"/>
                <a:ea typeface="Avenir Next" charset="0"/>
                <a:cs typeface="Avenir Next" charset="0"/>
              </a:rPr>
              <a:t>SOCIAL</a:t>
            </a:r>
            <a:r>
              <a:rPr lang="en-US" altLang="en-US" sz="4000" b="0" i="0" spc="300" dirty="0" smtClean="0">
                <a:solidFill>
                  <a:schemeClr val="bg1"/>
                </a:solidFill>
                <a:effectLst/>
                <a:latin typeface="Avenir Book" charset="0"/>
                <a:ea typeface="Avenir Book" charset="0"/>
                <a:cs typeface="Avenir Book" charset="0"/>
              </a:rPr>
              <a:t> BULLYING</a:t>
            </a:r>
            <a:endParaRPr lang="en-US" sz="4000" dirty="0"/>
          </a:p>
        </p:txBody>
      </p:sp>
    </p:spTree>
  </p:cSld>
  <p:clrMapOvr>
    <a:masterClrMapping/>
  </p:clrMapOvr>
  <p:transition>
    <p:randomBa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763" y="1235075"/>
            <a:ext cx="10150475" cy="1285875"/>
          </a:xfrm>
        </p:spPr>
        <p:txBody>
          <a:bodyPr/>
          <a:lstStyle/>
          <a:p>
            <a:pPr algn="ctr">
              <a:defRPr/>
            </a:pPr>
            <a:r>
              <a:rPr lang="en-US" altLang="en-US" sz="4000" b="0" i="0" spc="300" dirty="0">
                <a:solidFill>
                  <a:schemeClr val="bg1"/>
                </a:solidFill>
                <a:effectLst/>
                <a:latin typeface="Avenir Book" charset="0"/>
                <a:ea typeface="Avenir Book" charset="0"/>
                <a:cs typeface="Avenir Book" charset="0"/>
              </a:rPr>
              <a:t>IS </a:t>
            </a:r>
            <a:r>
              <a:rPr lang="en-US" altLang="en-US" sz="4000" i="0" spc="300" dirty="0">
                <a:solidFill>
                  <a:schemeClr val="bg1"/>
                </a:solidFill>
                <a:effectLst/>
                <a:latin typeface="Avenir Next" charset="0"/>
                <a:ea typeface="Avenir Next" charset="0"/>
                <a:cs typeface="Avenir Next" charset="0"/>
              </a:rPr>
              <a:t>BULLYING </a:t>
            </a:r>
            <a:r>
              <a:rPr lang="en-US" altLang="en-US" sz="4000" b="0" i="0" spc="300" dirty="0">
                <a:solidFill>
                  <a:schemeClr val="bg1"/>
                </a:solidFill>
                <a:effectLst/>
                <a:latin typeface="Avenir Book" charset="0"/>
                <a:ea typeface="Avenir Book" charset="0"/>
                <a:cs typeface="Avenir Book" charset="0"/>
              </a:rPr>
              <a:t>REALLY </a:t>
            </a:r>
            <a:r>
              <a:rPr lang="en-US" altLang="en-US" sz="4000" b="0" i="0" spc="300" dirty="0" smtClean="0">
                <a:solidFill>
                  <a:schemeClr val="bg1"/>
                </a:solidFill>
                <a:effectLst/>
                <a:latin typeface="Avenir Book" charset="0"/>
                <a:ea typeface="Avenir Book" charset="0"/>
                <a:cs typeface="Avenir Book" charset="0"/>
              </a:rPr>
              <a:t>A </a:t>
            </a:r>
            <a:r>
              <a:rPr lang="en-US" altLang="en-US" sz="4000" i="0" spc="300" dirty="0">
                <a:solidFill>
                  <a:schemeClr val="bg1"/>
                </a:solidFill>
                <a:effectLst/>
                <a:latin typeface="Avenir Next" charset="0"/>
                <a:ea typeface="Avenir Next" charset="0"/>
                <a:cs typeface="Avenir Next" charset="0"/>
              </a:rPr>
              <a:t>PROBLEM?</a:t>
            </a:r>
            <a:r>
              <a:rPr lang="en-US" altLang="en-US" i="0" spc="300" dirty="0">
                <a:solidFill>
                  <a:schemeClr val="bg1"/>
                </a:solidFill>
                <a:effectLst/>
                <a:latin typeface="Avenir Next" charset="0"/>
                <a:ea typeface="Avenir Next" charset="0"/>
                <a:cs typeface="Avenir Next" charset="0"/>
              </a:rPr>
              <a:t/>
            </a:r>
            <a:br>
              <a:rPr lang="en-US" altLang="en-US" i="0" spc="300" dirty="0">
                <a:solidFill>
                  <a:schemeClr val="bg1"/>
                </a:solidFill>
                <a:effectLst/>
                <a:latin typeface="Avenir Next" charset="0"/>
                <a:ea typeface="Avenir Next" charset="0"/>
                <a:cs typeface="Avenir Next" charset="0"/>
              </a:rPr>
            </a:br>
            <a:endParaRPr lang="en-US" dirty="0"/>
          </a:p>
        </p:txBody>
      </p:sp>
      <p:sp>
        <p:nvSpPr>
          <p:cNvPr id="35843" name="Content Placeholder 4"/>
          <p:cNvSpPr>
            <a:spLocks noGrp="1"/>
          </p:cNvSpPr>
          <p:nvPr>
            <p:ph idx="1"/>
          </p:nvPr>
        </p:nvSpPr>
        <p:spPr>
          <a:xfrm>
            <a:off x="655638" y="3795713"/>
            <a:ext cx="5257800" cy="3532187"/>
          </a:xfrm>
        </p:spPr>
        <p:txBody>
          <a:bodyPr/>
          <a:lstStyle/>
          <a:p>
            <a:r>
              <a:rPr lang="en-US" altLang="x-none">
                <a:ea typeface="MS PGothic" charset="-128"/>
                <a:cs typeface="ＭＳ Ｐゴシック" charset="-128"/>
              </a:rPr>
              <a:t>How do we know the magnitude of the negative impact of bullying?</a:t>
            </a:r>
          </a:p>
          <a:p>
            <a:r>
              <a:rPr lang="en-US" altLang="x-none">
                <a:ea typeface="MS PGothic" charset="-128"/>
                <a:cs typeface="ＭＳ Ｐゴシック" charset="-128"/>
              </a:rPr>
              <a:t>What is the negative consequences of this behavior?</a:t>
            </a:r>
          </a:p>
        </p:txBody>
      </p:sp>
      <p:sp>
        <p:nvSpPr>
          <p:cNvPr id="8" name="TextBox 7"/>
          <p:cNvSpPr txBox="1"/>
          <p:nvPr/>
        </p:nvSpPr>
        <p:spPr>
          <a:xfrm>
            <a:off x="6370638" y="3795713"/>
            <a:ext cx="3124200" cy="3046412"/>
          </a:xfrm>
          <a:prstGeom prst="rect">
            <a:avLst/>
          </a:prstGeom>
          <a:noFill/>
        </p:spPr>
        <p:txBody>
          <a:bodyPr>
            <a:spAutoFit/>
          </a:bodyPr>
          <a:lstStyle/>
          <a:p>
            <a:pPr>
              <a:defRPr/>
            </a:pPr>
            <a:r>
              <a:rPr lang="en-US" sz="3200" b="1" i="1" dirty="0">
                <a:solidFill>
                  <a:srgbClr val="FF0066"/>
                </a:solidFill>
                <a:latin typeface="Avenir Book" charset="0"/>
                <a:ea typeface="Avenir Book" charset="0"/>
                <a:cs typeface="Avenir Book" charset="0"/>
              </a:rPr>
              <a:t>Knowing </a:t>
            </a:r>
            <a:r>
              <a:rPr lang="en-US" sz="3200" b="1" i="1" dirty="0">
                <a:solidFill>
                  <a:schemeClr val="accent1">
                    <a:lumMod val="50000"/>
                  </a:schemeClr>
                </a:solidFill>
                <a:latin typeface="Avenir Heavy Oblique" charset="0"/>
                <a:ea typeface="Avenir Heavy Oblique" charset="0"/>
                <a:cs typeface="Avenir Heavy Oblique" charset="0"/>
              </a:rPr>
              <a:t>STATISTICS</a:t>
            </a:r>
            <a:r>
              <a:rPr lang="en-US" sz="3200" b="1" i="1" dirty="0">
                <a:solidFill>
                  <a:srgbClr val="FF0066"/>
                </a:solidFill>
                <a:latin typeface="Avenir Book" charset="0"/>
                <a:ea typeface="Avenir Book" charset="0"/>
                <a:cs typeface="Avenir Book" charset="0"/>
              </a:rPr>
              <a:t> </a:t>
            </a:r>
            <a:r>
              <a:rPr lang="en-US" sz="3200" b="1" i="1" dirty="0">
                <a:solidFill>
                  <a:schemeClr val="accent1">
                    <a:lumMod val="50000"/>
                  </a:schemeClr>
                </a:solidFill>
                <a:latin typeface="Avenir Book" charset="0"/>
                <a:ea typeface="Avenir Book" charset="0"/>
                <a:cs typeface="Avenir Book" charset="0"/>
              </a:rPr>
              <a:t>will open our eyes</a:t>
            </a:r>
            <a:r>
              <a:rPr lang="en-US" sz="3200" b="1" i="1" dirty="0">
                <a:solidFill>
                  <a:srgbClr val="FF0066"/>
                </a:solidFill>
                <a:latin typeface="Avenir Book" charset="0"/>
                <a:ea typeface="Avenir Book" charset="0"/>
                <a:cs typeface="Avenir Book" charset="0"/>
              </a:rPr>
              <a:t> to the true magnitude of the problem.</a:t>
            </a:r>
          </a:p>
        </p:txBody>
      </p:sp>
    </p:spTree>
  </p:cSld>
  <p:clrMapOvr>
    <a:masterClrMapping/>
  </p:clrMapOvr>
  <p:transition>
    <p:randomBa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5594350" y="6843713"/>
            <a:ext cx="3976688" cy="517525"/>
          </a:xfrm>
          <a:prstGeom prst="rect">
            <a:avLst/>
          </a:prstGeom>
          <a:solidFill>
            <a:schemeClr val="accent3"/>
          </a:solidFill>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defRPr/>
            </a:pPr>
            <a:endParaRPr lang="pt-BR" altLang="pt-BR" smtClean="0">
              <a:cs typeface="Arial" panose="020B0604020202020204" pitchFamily="34" charset="0"/>
            </a:endParaRPr>
          </a:p>
        </p:txBody>
      </p:sp>
      <p:graphicFrame>
        <p:nvGraphicFramePr>
          <p:cNvPr id="5" name="Content Placeholder 4"/>
          <p:cNvGraphicFramePr>
            <a:graphicFrameLocks noGrp="1"/>
          </p:cNvGraphicFramePr>
          <p:nvPr/>
        </p:nvGraphicFramePr>
        <p:xfrm>
          <a:off x="4389438" y="1454150"/>
          <a:ext cx="5075237" cy="5851525"/>
        </p:xfrm>
        <a:graphic>
          <a:graphicData uri="http://schemas.openxmlformats.org/drawingml/2006/table">
            <a:tbl>
              <a:tblPr/>
              <a:tblGrid>
                <a:gridCol w="4241800"/>
                <a:gridCol w="833437"/>
              </a:tblGrid>
              <a:tr h="400050">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sz="2000">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sz="1600">
                          <a:solidFill>
                            <a:schemeClr val="tx1"/>
                          </a:solidFill>
                          <a:latin typeface="Arial" charset="0"/>
                          <a:ea typeface="MS PGothic" charset="-128"/>
                        </a:defRPr>
                      </a:lvl4pPr>
                      <a:lvl5pPr marL="2057400" indent="-228600">
                        <a:spcBef>
                          <a:spcPct val="20000"/>
                        </a:spcBef>
                        <a:defRPr sz="1600">
                          <a:solidFill>
                            <a:schemeClr val="tx1"/>
                          </a:solidFill>
                          <a:latin typeface="Arial" charset="0"/>
                          <a:ea typeface="MS PGothic" charset="-128"/>
                        </a:defRPr>
                      </a:lvl5pPr>
                      <a:lvl6pPr marL="2514600" indent="-228600" eaLnBrk="0" fontAlgn="base" hangingPunct="0">
                        <a:spcBef>
                          <a:spcPct val="20000"/>
                        </a:spcBef>
                        <a:spcAft>
                          <a:spcPct val="0"/>
                        </a:spcAft>
                        <a:defRPr sz="1600">
                          <a:solidFill>
                            <a:schemeClr val="tx1"/>
                          </a:solidFill>
                          <a:latin typeface="Arial" charset="0"/>
                          <a:ea typeface="MS PGothic" charset="-128"/>
                        </a:defRPr>
                      </a:lvl6pPr>
                      <a:lvl7pPr marL="2971800" indent="-228600" eaLnBrk="0" fontAlgn="base" hangingPunct="0">
                        <a:spcBef>
                          <a:spcPct val="20000"/>
                        </a:spcBef>
                        <a:spcAft>
                          <a:spcPct val="0"/>
                        </a:spcAft>
                        <a:defRPr sz="1600">
                          <a:solidFill>
                            <a:schemeClr val="tx1"/>
                          </a:solidFill>
                          <a:latin typeface="Arial" charset="0"/>
                          <a:ea typeface="MS PGothic" charset="-128"/>
                        </a:defRPr>
                      </a:lvl7pPr>
                      <a:lvl8pPr marL="3429000" indent="-228600" eaLnBrk="0" fontAlgn="base" hangingPunct="0">
                        <a:spcBef>
                          <a:spcPct val="20000"/>
                        </a:spcBef>
                        <a:spcAft>
                          <a:spcPct val="0"/>
                        </a:spcAft>
                        <a:defRPr sz="1600">
                          <a:solidFill>
                            <a:schemeClr val="tx1"/>
                          </a:solidFill>
                          <a:latin typeface="Arial" charset="0"/>
                          <a:ea typeface="MS PGothic" charset="-128"/>
                        </a:defRPr>
                      </a:lvl8pPr>
                      <a:lvl9pPr marL="3886200" indent="-228600" eaLnBrk="0" fontAlgn="base" hangingPunct="0">
                        <a:spcBef>
                          <a:spcPct val="20000"/>
                        </a:spcBef>
                        <a:spcAft>
                          <a:spcPct val="0"/>
                        </a:spcAft>
                        <a:defRPr sz="1600">
                          <a:solidFill>
                            <a:schemeClr val="tx1"/>
                          </a:solidFill>
                          <a:latin typeface="Arial" charset="0"/>
                          <a:ea typeface="MS PGothic"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chemeClr val="bg1"/>
                          </a:solidFill>
                          <a:effectLst/>
                          <a:latin typeface="Arial" charset="0"/>
                          <a:ea typeface="MS PGothic" charset="-128"/>
                        </a:rPr>
                        <a:t>THE ANNUAL BULLYING SURVEY 2014</a:t>
                      </a:r>
                      <a:endParaRPr kumimoji="0" lang="en-US" altLang="en-US" sz="1400" b="1" i="0" u="none" strike="noStrike" cap="none" normalizeH="0" baseline="0">
                        <a:ln>
                          <a:noFill/>
                        </a:ln>
                        <a:solidFill>
                          <a:schemeClr val="bg1"/>
                        </a:solidFill>
                        <a:effectLst/>
                        <a:latin typeface="Arena Condensed" charset="0"/>
                        <a:ea typeface="MS Mincho" charset="-128"/>
                      </a:endParaRPr>
                    </a:p>
                  </a:txBody>
                  <a:tcPr marL="68146" marR="68146"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2D2DB9"/>
                    </a:solid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sz="2000">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sz="1600">
                          <a:solidFill>
                            <a:schemeClr val="tx1"/>
                          </a:solidFill>
                          <a:latin typeface="Arial" charset="0"/>
                          <a:ea typeface="MS PGothic" charset="-128"/>
                        </a:defRPr>
                      </a:lvl4pPr>
                      <a:lvl5pPr marL="2057400" indent="-228600">
                        <a:spcBef>
                          <a:spcPct val="20000"/>
                        </a:spcBef>
                        <a:defRPr sz="1600">
                          <a:solidFill>
                            <a:schemeClr val="tx1"/>
                          </a:solidFill>
                          <a:latin typeface="Arial" charset="0"/>
                          <a:ea typeface="MS PGothic" charset="-128"/>
                        </a:defRPr>
                      </a:lvl5pPr>
                      <a:lvl6pPr marL="2514600" indent="-228600" eaLnBrk="0" fontAlgn="base" hangingPunct="0">
                        <a:spcBef>
                          <a:spcPct val="20000"/>
                        </a:spcBef>
                        <a:spcAft>
                          <a:spcPct val="0"/>
                        </a:spcAft>
                        <a:defRPr sz="1600">
                          <a:solidFill>
                            <a:schemeClr val="tx1"/>
                          </a:solidFill>
                          <a:latin typeface="Arial" charset="0"/>
                          <a:ea typeface="MS PGothic" charset="-128"/>
                        </a:defRPr>
                      </a:lvl6pPr>
                      <a:lvl7pPr marL="2971800" indent="-228600" eaLnBrk="0" fontAlgn="base" hangingPunct="0">
                        <a:spcBef>
                          <a:spcPct val="20000"/>
                        </a:spcBef>
                        <a:spcAft>
                          <a:spcPct val="0"/>
                        </a:spcAft>
                        <a:defRPr sz="1600">
                          <a:solidFill>
                            <a:schemeClr val="tx1"/>
                          </a:solidFill>
                          <a:latin typeface="Arial" charset="0"/>
                          <a:ea typeface="MS PGothic" charset="-128"/>
                        </a:defRPr>
                      </a:lvl7pPr>
                      <a:lvl8pPr marL="3429000" indent="-228600" eaLnBrk="0" fontAlgn="base" hangingPunct="0">
                        <a:spcBef>
                          <a:spcPct val="20000"/>
                        </a:spcBef>
                        <a:spcAft>
                          <a:spcPct val="0"/>
                        </a:spcAft>
                        <a:defRPr sz="1600">
                          <a:solidFill>
                            <a:schemeClr val="tx1"/>
                          </a:solidFill>
                          <a:latin typeface="Arial" charset="0"/>
                          <a:ea typeface="MS PGothic" charset="-128"/>
                        </a:defRPr>
                      </a:lvl8pPr>
                      <a:lvl9pPr marL="3886200" indent="-228600" eaLnBrk="0" fontAlgn="base" hangingPunct="0">
                        <a:spcBef>
                          <a:spcPct val="20000"/>
                        </a:spcBef>
                        <a:spcAft>
                          <a:spcPct val="0"/>
                        </a:spcAft>
                        <a:defRPr sz="1600">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chemeClr val="bg1"/>
                          </a:solidFill>
                          <a:effectLst/>
                          <a:latin typeface="Arial" charset="0"/>
                          <a:ea typeface="MS PGothic" charset="-128"/>
                        </a:rPr>
                        <a:t>UK</a:t>
                      </a:r>
                      <a:endParaRPr kumimoji="0" lang="en-US" altLang="en-US" sz="1400" b="1" i="0" u="none" strike="noStrike" cap="none" normalizeH="0" baseline="0">
                        <a:ln>
                          <a:noFill/>
                        </a:ln>
                        <a:solidFill>
                          <a:schemeClr val="bg1"/>
                        </a:solidFill>
                        <a:effectLst/>
                        <a:latin typeface="Arena Condensed" charset="0"/>
                        <a:ea typeface="MS Mincho" charset="-128"/>
                      </a:endParaRPr>
                    </a:p>
                  </a:txBody>
                  <a:tcPr marL="68146" marR="68146"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2D2DB9"/>
                    </a:solidFill>
                  </a:tcPr>
                </a:tc>
              </a:tr>
              <a:tr h="400050">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sz="2000">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sz="1600">
                          <a:solidFill>
                            <a:schemeClr val="tx1"/>
                          </a:solidFill>
                          <a:latin typeface="Arial" charset="0"/>
                          <a:ea typeface="MS PGothic" charset="-128"/>
                        </a:defRPr>
                      </a:lvl4pPr>
                      <a:lvl5pPr marL="2057400" indent="-228600">
                        <a:spcBef>
                          <a:spcPct val="20000"/>
                        </a:spcBef>
                        <a:defRPr sz="1600">
                          <a:solidFill>
                            <a:schemeClr val="tx1"/>
                          </a:solidFill>
                          <a:latin typeface="Arial" charset="0"/>
                          <a:ea typeface="MS PGothic" charset="-128"/>
                        </a:defRPr>
                      </a:lvl5pPr>
                      <a:lvl6pPr marL="2514600" indent="-228600" eaLnBrk="0" fontAlgn="base" hangingPunct="0">
                        <a:spcBef>
                          <a:spcPct val="20000"/>
                        </a:spcBef>
                        <a:spcAft>
                          <a:spcPct val="0"/>
                        </a:spcAft>
                        <a:defRPr sz="1600">
                          <a:solidFill>
                            <a:schemeClr val="tx1"/>
                          </a:solidFill>
                          <a:latin typeface="Arial" charset="0"/>
                          <a:ea typeface="MS PGothic" charset="-128"/>
                        </a:defRPr>
                      </a:lvl6pPr>
                      <a:lvl7pPr marL="2971800" indent="-228600" eaLnBrk="0" fontAlgn="base" hangingPunct="0">
                        <a:spcBef>
                          <a:spcPct val="20000"/>
                        </a:spcBef>
                        <a:spcAft>
                          <a:spcPct val="0"/>
                        </a:spcAft>
                        <a:defRPr sz="1600">
                          <a:solidFill>
                            <a:schemeClr val="tx1"/>
                          </a:solidFill>
                          <a:latin typeface="Arial" charset="0"/>
                          <a:ea typeface="MS PGothic" charset="-128"/>
                        </a:defRPr>
                      </a:lvl7pPr>
                      <a:lvl8pPr marL="3429000" indent="-228600" eaLnBrk="0" fontAlgn="base" hangingPunct="0">
                        <a:spcBef>
                          <a:spcPct val="20000"/>
                        </a:spcBef>
                        <a:spcAft>
                          <a:spcPct val="0"/>
                        </a:spcAft>
                        <a:defRPr sz="1600">
                          <a:solidFill>
                            <a:schemeClr val="tx1"/>
                          </a:solidFill>
                          <a:latin typeface="Arial" charset="0"/>
                          <a:ea typeface="MS PGothic" charset="-128"/>
                        </a:defRPr>
                      </a:lvl8pPr>
                      <a:lvl9pPr marL="3886200" indent="-228600" eaLnBrk="0" fontAlgn="base" hangingPunct="0">
                        <a:spcBef>
                          <a:spcPct val="20000"/>
                        </a:spcBef>
                        <a:spcAft>
                          <a:spcPct val="0"/>
                        </a:spcAft>
                        <a:defRPr sz="1600">
                          <a:solidFill>
                            <a:schemeClr val="tx1"/>
                          </a:solidFill>
                          <a:latin typeface="Arial" charset="0"/>
                          <a:ea typeface="MS PGothic"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charset="0"/>
                          <a:ea typeface="MS PGothic" charset="-128"/>
                        </a:rPr>
                        <a:t>Experienced bullying before 18 </a:t>
                      </a:r>
                      <a:r>
                        <a:rPr kumimoji="0" lang="en-US" altLang="en-US" sz="1400" b="0" i="0" u="none" strike="noStrike" cap="none" normalizeH="0" baseline="0" dirty="0" smtClean="0">
                          <a:ln>
                            <a:noFill/>
                          </a:ln>
                          <a:solidFill>
                            <a:schemeClr val="tx1"/>
                          </a:solidFill>
                          <a:effectLst/>
                          <a:latin typeface="Arial" charset="0"/>
                          <a:ea typeface="MS PGothic" charset="-128"/>
                        </a:rPr>
                        <a:t>years old</a:t>
                      </a:r>
                      <a:endParaRPr kumimoji="0" lang="en-US" altLang="en-US" sz="1400" b="1" i="0" u="none" strike="noStrike" cap="none" normalizeH="0" baseline="0" dirty="0">
                        <a:ln>
                          <a:noFill/>
                        </a:ln>
                        <a:solidFill>
                          <a:srgbClr val="000000"/>
                        </a:solidFill>
                        <a:effectLst/>
                        <a:latin typeface="Arena Condensed" charset="0"/>
                        <a:ea typeface="MS Mincho" charset="-128"/>
                      </a:endParaRPr>
                    </a:p>
                  </a:txBody>
                  <a:tcPr marL="68146" marR="68146"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F6"/>
                    </a:solid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sz="2000">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sz="1600">
                          <a:solidFill>
                            <a:schemeClr val="tx1"/>
                          </a:solidFill>
                          <a:latin typeface="Arial" charset="0"/>
                          <a:ea typeface="MS PGothic" charset="-128"/>
                        </a:defRPr>
                      </a:lvl4pPr>
                      <a:lvl5pPr marL="2057400" indent="-228600">
                        <a:spcBef>
                          <a:spcPct val="20000"/>
                        </a:spcBef>
                        <a:defRPr sz="1600">
                          <a:solidFill>
                            <a:schemeClr val="tx1"/>
                          </a:solidFill>
                          <a:latin typeface="Arial" charset="0"/>
                          <a:ea typeface="MS PGothic" charset="-128"/>
                        </a:defRPr>
                      </a:lvl5pPr>
                      <a:lvl6pPr marL="2514600" indent="-228600" eaLnBrk="0" fontAlgn="base" hangingPunct="0">
                        <a:spcBef>
                          <a:spcPct val="20000"/>
                        </a:spcBef>
                        <a:spcAft>
                          <a:spcPct val="0"/>
                        </a:spcAft>
                        <a:defRPr sz="1600">
                          <a:solidFill>
                            <a:schemeClr val="tx1"/>
                          </a:solidFill>
                          <a:latin typeface="Arial" charset="0"/>
                          <a:ea typeface="MS PGothic" charset="-128"/>
                        </a:defRPr>
                      </a:lvl6pPr>
                      <a:lvl7pPr marL="2971800" indent="-228600" eaLnBrk="0" fontAlgn="base" hangingPunct="0">
                        <a:spcBef>
                          <a:spcPct val="20000"/>
                        </a:spcBef>
                        <a:spcAft>
                          <a:spcPct val="0"/>
                        </a:spcAft>
                        <a:defRPr sz="1600">
                          <a:solidFill>
                            <a:schemeClr val="tx1"/>
                          </a:solidFill>
                          <a:latin typeface="Arial" charset="0"/>
                          <a:ea typeface="MS PGothic" charset="-128"/>
                        </a:defRPr>
                      </a:lvl7pPr>
                      <a:lvl8pPr marL="3429000" indent="-228600" eaLnBrk="0" fontAlgn="base" hangingPunct="0">
                        <a:spcBef>
                          <a:spcPct val="20000"/>
                        </a:spcBef>
                        <a:spcAft>
                          <a:spcPct val="0"/>
                        </a:spcAft>
                        <a:defRPr sz="1600">
                          <a:solidFill>
                            <a:schemeClr val="tx1"/>
                          </a:solidFill>
                          <a:latin typeface="Arial" charset="0"/>
                          <a:ea typeface="MS PGothic" charset="-128"/>
                        </a:defRPr>
                      </a:lvl8pPr>
                      <a:lvl9pPr marL="3886200" indent="-228600" eaLnBrk="0" fontAlgn="base" hangingPunct="0">
                        <a:spcBef>
                          <a:spcPct val="20000"/>
                        </a:spcBef>
                        <a:spcAft>
                          <a:spcPct val="0"/>
                        </a:spcAft>
                        <a:defRPr sz="1600">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Arial" charset="0"/>
                          <a:ea typeface="MS PGothic" charset="-128"/>
                        </a:rPr>
                        <a:t>45%</a:t>
                      </a:r>
                      <a:endParaRPr kumimoji="0" lang="en-US" altLang="en-US" sz="1400" b="1" i="0" u="none" strike="noStrike" cap="none" normalizeH="0" baseline="0">
                        <a:ln>
                          <a:noFill/>
                        </a:ln>
                        <a:solidFill>
                          <a:srgbClr val="000000"/>
                        </a:solidFill>
                        <a:effectLst/>
                        <a:latin typeface="Arena Condensed" charset="0"/>
                        <a:ea typeface="MS Mincho" charset="-128"/>
                      </a:endParaRPr>
                    </a:p>
                  </a:txBody>
                  <a:tcPr marL="68146" marR="68146"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F6"/>
                    </a:solidFill>
                  </a:tcPr>
                </a:tc>
              </a:tr>
              <a:tr h="400050">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sz="2000">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sz="1600">
                          <a:solidFill>
                            <a:schemeClr val="tx1"/>
                          </a:solidFill>
                          <a:latin typeface="Arial" charset="0"/>
                          <a:ea typeface="MS PGothic" charset="-128"/>
                        </a:defRPr>
                      </a:lvl4pPr>
                      <a:lvl5pPr marL="2057400" indent="-228600">
                        <a:spcBef>
                          <a:spcPct val="20000"/>
                        </a:spcBef>
                        <a:defRPr sz="1600">
                          <a:solidFill>
                            <a:schemeClr val="tx1"/>
                          </a:solidFill>
                          <a:latin typeface="Arial" charset="0"/>
                          <a:ea typeface="MS PGothic" charset="-128"/>
                        </a:defRPr>
                      </a:lvl5pPr>
                      <a:lvl6pPr marL="2514600" indent="-228600" eaLnBrk="0" fontAlgn="base" hangingPunct="0">
                        <a:spcBef>
                          <a:spcPct val="20000"/>
                        </a:spcBef>
                        <a:spcAft>
                          <a:spcPct val="0"/>
                        </a:spcAft>
                        <a:defRPr sz="1600">
                          <a:solidFill>
                            <a:schemeClr val="tx1"/>
                          </a:solidFill>
                          <a:latin typeface="Arial" charset="0"/>
                          <a:ea typeface="MS PGothic" charset="-128"/>
                        </a:defRPr>
                      </a:lvl6pPr>
                      <a:lvl7pPr marL="2971800" indent="-228600" eaLnBrk="0" fontAlgn="base" hangingPunct="0">
                        <a:spcBef>
                          <a:spcPct val="20000"/>
                        </a:spcBef>
                        <a:spcAft>
                          <a:spcPct val="0"/>
                        </a:spcAft>
                        <a:defRPr sz="1600">
                          <a:solidFill>
                            <a:schemeClr val="tx1"/>
                          </a:solidFill>
                          <a:latin typeface="Arial" charset="0"/>
                          <a:ea typeface="MS PGothic" charset="-128"/>
                        </a:defRPr>
                      </a:lvl7pPr>
                      <a:lvl8pPr marL="3429000" indent="-228600" eaLnBrk="0" fontAlgn="base" hangingPunct="0">
                        <a:spcBef>
                          <a:spcPct val="20000"/>
                        </a:spcBef>
                        <a:spcAft>
                          <a:spcPct val="0"/>
                        </a:spcAft>
                        <a:defRPr sz="1600">
                          <a:solidFill>
                            <a:schemeClr val="tx1"/>
                          </a:solidFill>
                          <a:latin typeface="Arial" charset="0"/>
                          <a:ea typeface="MS PGothic" charset="-128"/>
                        </a:defRPr>
                      </a:lvl8pPr>
                      <a:lvl9pPr marL="3886200" indent="-228600" eaLnBrk="0" fontAlgn="base" hangingPunct="0">
                        <a:spcBef>
                          <a:spcPct val="20000"/>
                        </a:spcBef>
                        <a:spcAft>
                          <a:spcPct val="0"/>
                        </a:spcAft>
                        <a:defRPr sz="1600">
                          <a:solidFill>
                            <a:schemeClr val="tx1"/>
                          </a:solidFill>
                          <a:latin typeface="Arial" charset="0"/>
                          <a:ea typeface="MS PGothic"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Arial" charset="0"/>
                          <a:ea typeface="MS PGothic" charset="-128"/>
                        </a:rPr>
                        <a:t>Experienced bullying in a daily basis</a:t>
                      </a:r>
                      <a:endParaRPr kumimoji="0" lang="en-US" altLang="en-US" sz="1400" b="1" i="0" u="none" strike="noStrike" cap="none" normalizeH="0" baseline="0">
                        <a:ln>
                          <a:noFill/>
                        </a:ln>
                        <a:solidFill>
                          <a:srgbClr val="000000"/>
                        </a:solidFill>
                        <a:effectLst/>
                        <a:latin typeface="Arena Condensed" charset="0"/>
                        <a:ea typeface="MS Mincho" charset="-128"/>
                      </a:endParaRPr>
                    </a:p>
                  </a:txBody>
                  <a:tcPr marL="68146" marR="68146"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F6"/>
                    </a:solid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sz="2000">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sz="1600">
                          <a:solidFill>
                            <a:schemeClr val="tx1"/>
                          </a:solidFill>
                          <a:latin typeface="Arial" charset="0"/>
                          <a:ea typeface="MS PGothic" charset="-128"/>
                        </a:defRPr>
                      </a:lvl4pPr>
                      <a:lvl5pPr marL="2057400" indent="-228600">
                        <a:spcBef>
                          <a:spcPct val="20000"/>
                        </a:spcBef>
                        <a:defRPr sz="1600">
                          <a:solidFill>
                            <a:schemeClr val="tx1"/>
                          </a:solidFill>
                          <a:latin typeface="Arial" charset="0"/>
                          <a:ea typeface="MS PGothic" charset="-128"/>
                        </a:defRPr>
                      </a:lvl5pPr>
                      <a:lvl6pPr marL="2514600" indent="-228600" eaLnBrk="0" fontAlgn="base" hangingPunct="0">
                        <a:spcBef>
                          <a:spcPct val="20000"/>
                        </a:spcBef>
                        <a:spcAft>
                          <a:spcPct val="0"/>
                        </a:spcAft>
                        <a:defRPr sz="1600">
                          <a:solidFill>
                            <a:schemeClr val="tx1"/>
                          </a:solidFill>
                          <a:latin typeface="Arial" charset="0"/>
                          <a:ea typeface="MS PGothic" charset="-128"/>
                        </a:defRPr>
                      </a:lvl6pPr>
                      <a:lvl7pPr marL="2971800" indent="-228600" eaLnBrk="0" fontAlgn="base" hangingPunct="0">
                        <a:spcBef>
                          <a:spcPct val="20000"/>
                        </a:spcBef>
                        <a:spcAft>
                          <a:spcPct val="0"/>
                        </a:spcAft>
                        <a:defRPr sz="1600">
                          <a:solidFill>
                            <a:schemeClr val="tx1"/>
                          </a:solidFill>
                          <a:latin typeface="Arial" charset="0"/>
                          <a:ea typeface="MS PGothic" charset="-128"/>
                        </a:defRPr>
                      </a:lvl7pPr>
                      <a:lvl8pPr marL="3429000" indent="-228600" eaLnBrk="0" fontAlgn="base" hangingPunct="0">
                        <a:spcBef>
                          <a:spcPct val="20000"/>
                        </a:spcBef>
                        <a:spcAft>
                          <a:spcPct val="0"/>
                        </a:spcAft>
                        <a:defRPr sz="1600">
                          <a:solidFill>
                            <a:schemeClr val="tx1"/>
                          </a:solidFill>
                          <a:latin typeface="Arial" charset="0"/>
                          <a:ea typeface="MS PGothic" charset="-128"/>
                        </a:defRPr>
                      </a:lvl8pPr>
                      <a:lvl9pPr marL="3886200" indent="-228600" eaLnBrk="0" fontAlgn="base" hangingPunct="0">
                        <a:spcBef>
                          <a:spcPct val="20000"/>
                        </a:spcBef>
                        <a:spcAft>
                          <a:spcPct val="0"/>
                        </a:spcAft>
                        <a:defRPr sz="1600">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Arial" charset="0"/>
                          <a:ea typeface="MS PGothic" charset="-128"/>
                        </a:rPr>
                        <a:t>26%</a:t>
                      </a:r>
                      <a:endParaRPr kumimoji="0" lang="en-US" altLang="en-US" sz="1400" b="1" i="0" u="none" strike="noStrike" cap="none" normalizeH="0" baseline="0">
                        <a:ln>
                          <a:noFill/>
                        </a:ln>
                        <a:solidFill>
                          <a:srgbClr val="000000"/>
                        </a:solidFill>
                        <a:effectLst/>
                        <a:latin typeface="Arena Condensed" charset="0"/>
                        <a:ea typeface="MS Mincho" charset="-128"/>
                      </a:endParaRPr>
                    </a:p>
                  </a:txBody>
                  <a:tcPr marL="68146" marR="68146"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F6"/>
                    </a:solidFill>
                  </a:tcPr>
                </a:tc>
              </a:tr>
              <a:tr h="449263">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sz="2000">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sz="1600">
                          <a:solidFill>
                            <a:schemeClr val="tx1"/>
                          </a:solidFill>
                          <a:latin typeface="Arial" charset="0"/>
                          <a:ea typeface="MS PGothic" charset="-128"/>
                        </a:defRPr>
                      </a:lvl4pPr>
                      <a:lvl5pPr marL="2057400" indent="-228600">
                        <a:spcBef>
                          <a:spcPct val="20000"/>
                        </a:spcBef>
                        <a:defRPr sz="1600">
                          <a:solidFill>
                            <a:schemeClr val="tx1"/>
                          </a:solidFill>
                          <a:latin typeface="Arial" charset="0"/>
                          <a:ea typeface="MS PGothic" charset="-128"/>
                        </a:defRPr>
                      </a:lvl5pPr>
                      <a:lvl6pPr marL="2514600" indent="-228600" eaLnBrk="0" fontAlgn="base" hangingPunct="0">
                        <a:spcBef>
                          <a:spcPct val="20000"/>
                        </a:spcBef>
                        <a:spcAft>
                          <a:spcPct val="0"/>
                        </a:spcAft>
                        <a:defRPr sz="1600">
                          <a:solidFill>
                            <a:schemeClr val="tx1"/>
                          </a:solidFill>
                          <a:latin typeface="Arial" charset="0"/>
                          <a:ea typeface="MS PGothic" charset="-128"/>
                        </a:defRPr>
                      </a:lvl6pPr>
                      <a:lvl7pPr marL="2971800" indent="-228600" eaLnBrk="0" fontAlgn="base" hangingPunct="0">
                        <a:spcBef>
                          <a:spcPct val="20000"/>
                        </a:spcBef>
                        <a:spcAft>
                          <a:spcPct val="0"/>
                        </a:spcAft>
                        <a:defRPr sz="1600">
                          <a:solidFill>
                            <a:schemeClr val="tx1"/>
                          </a:solidFill>
                          <a:latin typeface="Arial" charset="0"/>
                          <a:ea typeface="MS PGothic" charset="-128"/>
                        </a:defRPr>
                      </a:lvl7pPr>
                      <a:lvl8pPr marL="3429000" indent="-228600" eaLnBrk="0" fontAlgn="base" hangingPunct="0">
                        <a:spcBef>
                          <a:spcPct val="20000"/>
                        </a:spcBef>
                        <a:spcAft>
                          <a:spcPct val="0"/>
                        </a:spcAft>
                        <a:defRPr sz="1600">
                          <a:solidFill>
                            <a:schemeClr val="tx1"/>
                          </a:solidFill>
                          <a:latin typeface="Arial" charset="0"/>
                          <a:ea typeface="MS PGothic" charset="-128"/>
                        </a:defRPr>
                      </a:lvl8pPr>
                      <a:lvl9pPr marL="3886200" indent="-228600" eaLnBrk="0" fontAlgn="base" hangingPunct="0">
                        <a:spcBef>
                          <a:spcPct val="20000"/>
                        </a:spcBef>
                        <a:spcAft>
                          <a:spcPct val="0"/>
                        </a:spcAft>
                        <a:defRPr sz="1600">
                          <a:solidFill>
                            <a:schemeClr val="tx1"/>
                          </a:solidFill>
                          <a:latin typeface="Arial" charset="0"/>
                          <a:ea typeface="MS PGothic"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charset="0"/>
                          <a:ea typeface="MS PGothic" charset="-128"/>
                        </a:rPr>
                        <a:t>Bullied for </a:t>
                      </a:r>
                      <a:r>
                        <a:rPr kumimoji="0" lang="en-US" altLang="en-US" sz="1400" b="0" i="0" u="none" strike="noStrike" cap="none" normalizeH="0" baseline="0" dirty="0" smtClean="0">
                          <a:ln>
                            <a:noFill/>
                          </a:ln>
                          <a:solidFill>
                            <a:schemeClr val="tx1"/>
                          </a:solidFill>
                          <a:effectLst/>
                          <a:latin typeface="Arial" charset="0"/>
                          <a:ea typeface="MS PGothic" charset="-128"/>
                        </a:rPr>
                        <a:t>personal </a:t>
                      </a:r>
                      <a:r>
                        <a:rPr kumimoji="0" lang="en-US" altLang="en-US" sz="1400" b="0" i="0" u="none" strike="noStrike" cap="none" normalizeH="0" baseline="0" dirty="0">
                          <a:ln>
                            <a:noFill/>
                          </a:ln>
                          <a:solidFill>
                            <a:schemeClr val="tx1"/>
                          </a:solidFill>
                          <a:effectLst/>
                          <a:latin typeface="Arial" charset="0"/>
                          <a:ea typeface="MS PGothic" charset="-128"/>
                        </a:rPr>
                        <a:t>appearance, body size, shape and weight</a:t>
                      </a:r>
                      <a:endParaRPr kumimoji="0" lang="en-US" altLang="en-US" sz="1400" b="1" i="0" u="none" strike="noStrike" cap="none" normalizeH="0" baseline="0" dirty="0">
                        <a:ln>
                          <a:noFill/>
                        </a:ln>
                        <a:solidFill>
                          <a:srgbClr val="000000"/>
                        </a:solidFill>
                        <a:effectLst/>
                        <a:latin typeface="Arena Condensed" charset="0"/>
                        <a:ea typeface="MS Mincho" charset="-128"/>
                      </a:endParaRPr>
                    </a:p>
                  </a:txBody>
                  <a:tcPr marL="68146" marR="68146"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F6"/>
                    </a:solid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sz="2000">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sz="1600">
                          <a:solidFill>
                            <a:schemeClr val="tx1"/>
                          </a:solidFill>
                          <a:latin typeface="Arial" charset="0"/>
                          <a:ea typeface="MS PGothic" charset="-128"/>
                        </a:defRPr>
                      </a:lvl4pPr>
                      <a:lvl5pPr marL="2057400" indent="-228600">
                        <a:spcBef>
                          <a:spcPct val="20000"/>
                        </a:spcBef>
                        <a:defRPr sz="1600">
                          <a:solidFill>
                            <a:schemeClr val="tx1"/>
                          </a:solidFill>
                          <a:latin typeface="Arial" charset="0"/>
                          <a:ea typeface="MS PGothic" charset="-128"/>
                        </a:defRPr>
                      </a:lvl5pPr>
                      <a:lvl6pPr marL="2514600" indent="-228600" eaLnBrk="0" fontAlgn="base" hangingPunct="0">
                        <a:spcBef>
                          <a:spcPct val="20000"/>
                        </a:spcBef>
                        <a:spcAft>
                          <a:spcPct val="0"/>
                        </a:spcAft>
                        <a:defRPr sz="1600">
                          <a:solidFill>
                            <a:schemeClr val="tx1"/>
                          </a:solidFill>
                          <a:latin typeface="Arial" charset="0"/>
                          <a:ea typeface="MS PGothic" charset="-128"/>
                        </a:defRPr>
                      </a:lvl6pPr>
                      <a:lvl7pPr marL="2971800" indent="-228600" eaLnBrk="0" fontAlgn="base" hangingPunct="0">
                        <a:spcBef>
                          <a:spcPct val="20000"/>
                        </a:spcBef>
                        <a:spcAft>
                          <a:spcPct val="0"/>
                        </a:spcAft>
                        <a:defRPr sz="1600">
                          <a:solidFill>
                            <a:schemeClr val="tx1"/>
                          </a:solidFill>
                          <a:latin typeface="Arial" charset="0"/>
                          <a:ea typeface="MS PGothic" charset="-128"/>
                        </a:defRPr>
                      </a:lvl7pPr>
                      <a:lvl8pPr marL="3429000" indent="-228600" eaLnBrk="0" fontAlgn="base" hangingPunct="0">
                        <a:spcBef>
                          <a:spcPct val="20000"/>
                        </a:spcBef>
                        <a:spcAft>
                          <a:spcPct val="0"/>
                        </a:spcAft>
                        <a:defRPr sz="1600">
                          <a:solidFill>
                            <a:schemeClr val="tx1"/>
                          </a:solidFill>
                          <a:latin typeface="Arial" charset="0"/>
                          <a:ea typeface="MS PGothic" charset="-128"/>
                        </a:defRPr>
                      </a:lvl8pPr>
                      <a:lvl9pPr marL="3886200" indent="-228600" eaLnBrk="0" fontAlgn="base" hangingPunct="0">
                        <a:spcBef>
                          <a:spcPct val="20000"/>
                        </a:spcBef>
                        <a:spcAft>
                          <a:spcPct val="0"/>
                        </a:spcAft>
                        <a:defRPr sz="1600">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Arial" charset="0"/>
                          <a:ea typeface="MS PGothic" charset="-128"/>
                        </a:rPr>
                        <a:t>36%</a:t>
                      </a:r>
                      <a:endParaRPr kumimoji="0" lang="en-US" altLang="en-US" sz="1400" b="1" i="0" u="none" strike="noStrike" cap="none" normalizeH="0" baseline="0">
                        <a:ln>
                          <a:noFill/>
                        </a:ln>
                        <a:solidFill>
                          <a:srgbClr val="000000"/>
                        </a:solidFill>
                        <a:effectLst/>
                        <a:latin typeface="Arena Condensed" charset="0"/>
                        <a:ea typeface="MS Mincho" charset="-128"/>
                      </a:endParaRPr>
                    </a:p>
                  </a:txBody>
                  <a:tcPr marL="68146" marR="68146"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F6"/>
                    </a:solidFill>
                  </a:tcPr>
                </a:tc>
              </a:tr>
              <a:tr h="400050">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sz="2000">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sz="1600">
                          <a:solidFill>
                            <a:schemeClr val="tx1"/>
                          </a:solidFill>
                          <a:latin typeface="Arial" charset="0"/>
                          <a:ea typeface="MS PGothic" charset="-128"/>
                        </a:defRPr>
                      </a:lvl4pPr>
                      <a:lvl5pPr marL="2057400" indent="-228600">
                        <a:spcBef>
                          <a:spcPct val="20000"/>
                        </a:spcBef>
                        <a:defRPr sz="1600">
                          <a:solidFill>
                            <a:schemeClr val="tx1"/>
                          </a:solidFill>
                          <a:latin typeface="Arial" charset="0"/>
                          <a:ea typeface="MS PGothic" charset="-128"/>
                        </a:defRPr>
                      </a:lvl5pPr>
                      <a:lvl6pPr marL="2514600" indent="-228600" eaLnBrk="0" fontAlgn="base" hangingPunct="0">
                        <a:spcBef>
                          <a:spcPct val="20000"/>
                        </a:spcBef>
                        <a:spcAft>
                          <a:spcPct val="0"/>
                        </a:spcAft>
                        <a:defRPr sz="1600">
                          <a:solidFill>
                            <a:schemeClr val="tx1"/>
                          </a:solidFill>
                          <a:latin typeface="Arial" charset="0"/>
                          <a:ea typeface="MS PGothic" charset="-128"/>
                        </a:defRPr>
                      </a:lvl6pPr>
                      <a:lvl7pPr marL="2971800" indent="-228600" eaLnBrk="0" fontAlgn="base" hangingPunct="0">
                        <a:spcBef>
                          <a:spcPct val="20000"/>
                        </a:spcBef>
                        <a:spcAft>
                          <a:spcPct val="0"/>
                        </a:spcAft>
                        <a:defRPr sz="1600">
                          <a:solidFill>
                            <a:schemeClr val="tx1"/>
                          </a:solidFill>
                          <a:latin typeface="Arial" charset="0"/>
                          <a:ea typeface="MS PGothic" charset="-128"/>
                        </a:defRPr>
                      </a:lvl7pPr>
                      <a:lvl8pPr marL="3429000" indent="-228600" eaLnBrk="0" fontAlgn="base" hangingPunct="0">
                        <a:spcBef>
                          <a:spcPct val="20000"/>
                        </a:spcBef>
                        <a:spcAft>
                          <a:spcPct val="0"/>
                        </a:spcAft>
                        <a:defRPr sz="1600">
                          <a:solidFill>
                            <a:schemeClr val="tx1"/>
                          </a:solidFill>
                          <a:latin typeface="Arial" charset="0"/>
                          <a:ea typeface="MS PGothic" charset="-128"/>
                        </a:defRPr>
                      </a:lvl8pPr>
                      <a:lvl9pPr marL="3886200" indent="-228600" eaLnBrk="0" fontAlgn="base" hangingPunct="0">
                        <a:spcBef>
                          <a:spcPct val="20000"/>
                        </a:spcBef>
                        <a:spcAft>
                          <a:spcPct val="0"/>
                        </a:spcAft>
                        <a:defRPr sz="1600">
                          <a:solidFill>
                            <a:schemeClr val="tx1"/>
                          </a:solidFill>
                          <a:latin typeface="Arial" charset="0"/>
                          <a:ea typeface="MS PGothic"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Arial" charset="0"/>
                          <a:ea typeface="MS PGothic" charset="-128"/>
                        </a:rPr>
                        <a:t>Never told anybody that they are bullied</a:t>
                      </a:r>
                      <a:endParaRPr kumimoji="0" lang="en-US" altLang="en-US" sz="1400" b="1" i="0" u="none" strike="noStrike" cap="none" normalizeH="0" baseline="0">
                        <a:ln>
                          <a:noFill/>
                        </a:ln>
                        <a:solidFill>
                          <a:srgbClr val="000000"/>
                        </a:solidFill>
                        <a:effectLst/>
                        <a:latin typeface="Arena Condensed" charset="0"/>
                        <a:ea typeface="MS Mincho" charset="-128"/>
                      </a:endParaRPr>
                    </a:p>
                  </a:txBody>
                  <a:tcPr marL="68146" marR="68146"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F6"/>
                    </a:solid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sz="2000">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sz="1600">
                          <a:solidFill>
                            <a:schemeClr val="tx1"/>
                          </a:solidFill>
                          <a:latin typeface="Arial" charset="0"/>
                          <a:ea typeface="MS PGothic" charset="-128"/>
                        </a:defRPr>
                      </a:lvl4pPr>
                      <a:lvl5pPr marL="2057400" indent="-228600">
                        <a:spcBef>
                          <a:spcPct val="20000"/>
                        </a:spcBef>
                        <a:defRPr sz="1600">
                          <a:solidFill>
                            <a:schemeClr val="tx1"/>
                          </a:solidFill>
                          <a:latin typeface="Arial" charset="0"/>
                          <a:ea typeface="MS PGothic" charset="-128"/>
                        </a:defRPr>
                      </a:lvl5pPr>
                      <a:lvl6pPr marL="2514600" indent="-228600" eaLnBrk="0" fontAlgn="base" hangingPunct="0">
                        <a:spcBef>
                          <a:spcPct val="20000"/>
                        </a:spcBef>
                        <a:spcAft>
                          <a:spcPct val="0"/>
                        </a:spcAft>
                        <a:defRPr sz="1600">
                          <a:solidFill>
                            <a:schemeClr val="tx1"/>
                          </a:solidFill>
                          <a:latin typeface="Arial" charset="0"/>
                          <a:ea typeface="MS PGothic" charset="-128"/>
                        </a:defRPr>
                      </a:lvl6pPr>
                      <a:lvl7pPr marL="2971800" indent="-228600" eaLnBrk="0" fontAlgn="base" hangingPunct="0">
                        <a:spcBef>
                          <a:spcPct val="20000"/>
                        </a:spcBef>
                        <a:spcAft>
                          <a:spcPct val="0"/>
                        </a:spcAft>
                        <a:defRPr sz="1600">
                          <a:solidFill>
                            <a:schemeClr val="tx1"/>
                          </a:solidFill>
                          <a:latin typeface="Arial" charset="0"/>
                          <a:ea typeface="MS PGothic" charset="-128"/>
                        </a:defRPr>
                      </a:lvl7pPr>
                      <a:lvl8pPr marL="3429000" indent="-228600" eaLnBrk="0" fontAlgn="base" hangingPunct="0">
                        <a:spcBef>
                          <a:spcPct val="20000"/>
                        </a:spcBef>
                        <a:spcAft>
                          <a:spcPct val="0"/>
                        </a:spcAft>
                        <a:defRPr sz="1600">
                          <a:solidFill>
                            <a:schemeClr val="tx1"/>
                          </a:solidFill>
                          <a:latin typeface="Arial" charset="0"/>
                          <a:ea typeface="MS PGothic" charset="-128"/>
                        </a:defRPr>
                      </a:lvl8pPr>
                      <a:lvl9pPr marL="3886200" indent="-228600" eaLnBrk="0" fontAlgn="base" hangingPunct="0">
                        <a:spcBef>
                          <a:spcPct val="20000"/>
                        </a:spcBef>
                        <a:spcAft>
                          <a:spcPct val="0"/>
                        </a:spcAft>
                        <a:defRPr sz="1600">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Arial" charset="0"/>
                          <a:ea typeface="MS PGothic" charset="-128"/>
                        </a:rPr>
                        <a:t>39%</a:t>
                      </a:r>
                      <a:endParaRPr kumimoji="0" lang="en-US" altLang="en-US" sz="1400" b="1" i="0" u="none" strike="noStrike" cap="none" normalizeH="0" baseline="0">
                        <a:ln>
                          <a:noFill/>
                        </a:ln>
                        <a:solidFill>
                          <a:srgbClr val="000000"/>
                        </a:solidFill>
                        <a:effectLst/>
                        <a:latin typeface="Arena Condensed" charset="0"/>
                        <a:ea typeface="MS Mincho" charset="-128"/>
                      </a:endParaRPr>
                    </a:p>
                  </a:txBody>
                  <a:tcPr marL="68146" marR="68146"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F6"/>
                    </a:solidFill>
                  </a:tcPr>
                </a:tc>
              </a:tr>
              <a:tr h="449263">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sz="2000">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sz="1600">
                          <a:solidFill>
                            <a:schemeClr val="tx1"/>
                          </a:solidFill>
                          <a:latin typeface="Arial" charset="0"/>
                          <a:ea typeface="MS PGothic" charset="-128"/>
                        </a:defRPr>
                      </a:lvl4pPr>
                      <a:lvl5pPr marL="2057400" indent="-228600">
                        <a:spcBef>
                          <a:spcPct val="20000"/>
                        </a:spcBef>
                        <a:defRPr sz="1600">
                          <a:solidFill>
                            <a:schemeClr val="tx1"/>
                          </a:solidFill>
                          <a:latin typeface="Arial" charset="0"/>
                          <a:ea typeface="MS PGothic" charset="-128"/>
                        </a:defRPr>
                      </a:lvl5pPr>
                      <a:lvl6pPr marL="2514600" indent="-228600" eaLnBrk="0" fontAlgn="base" hangingPunct="0">
                        <a:spcBef>
                          <a:spcPct val="20000"/>
                        </a:spcBef>
                        <a:spcAft>
                          <a:spcPct val="0"/>
                        </a:spcAft>
                        <a:defRPr sz="1600">
                          <a:solidFill>
                            <a:schemeClr val="tx1"/>
                          </a:solidFill>
                          <a:latin typeface="Arial" charset="0"/>
                          <a:ea typeface="MS PGothic" charset="-128"/>
                        </a:defRPr>
                      </a:lvl6pPr>
                      <a:lvl7pPr marL="2971800" indent="-228600" eaLnBrk="0" fontAlgn="base" hangingPunct="0">
                        <a:spcBef>
                          <a:spcPct val="20000"/>
                        </a:spcBef>
                        <a:spcAft>
                          <a:spcPct val="0"/>
                        </a:spcAft>
                        <a:defRPr sz="1600">
                          <a:solidFill>
                            <a:schemeClr val="tx1"/>
                          </a:solidFill>
                          <a:latin typeface="Arial" charset="0"/>
                          <a:ea typeface="MS PGothic" charset="-128"/>
                        </a:defRPr>
                      </a:lvl7pPr>
                      <a:lvl8pPr marL="3429000" indent="-228600" eaLnBrk="0" fontAlgn="base" hangingPunct="0">
                        <a:spcBef>
                          <a:spcPct val="20000"/>
                        </a:spcBef>
                        <a:spcAft>
                          <a:spcPct val="0"/>
                        </a:spcAft>
                        <a:defRPr sz="1600">
                          <a:solidFill>
                            <a:schemeClr val="tx1"/>
                          </a:solidFill>
                          <a:latin typeface="Arial" charset="0"/>
                          <a:ea typeface="MS PGothic" charset="-128"/>
                        </a:defRPr>
                      </a:lvl8pPr>
                      <a:lvl9pPr marL="3886200" indent="-228600" eaLnBrk="0" fontAlgn="base" hangingPunct="0">
                        <a:spcBef>
                          <a:spcPct val="20000"/>
                        </a:spcBef>
                        <a:spcAft>
                          <a:spcPct val="0"/>
                        </a:spcAft>
                        <a:defRPr sz="1600">
                          <a:solidFill>
                            <a:schemeClr val="tx1"/>
                          </a:solidFill>
                          <a:latin typeface="Arial" charset="0"/>
                          <a:ea typeface="MS PGothic"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charset="0"/>
                          <a:ea typeface="MS PGothic" charset="-128"/>
                        </a:rPr>
                        <a:t>Not satisfied from teacher</a:t>
                      </a:r>
                      <a:r>
                        <a:rPr kumimoji="0" lang="ja-JP" altLang="en-US" sz="1400" b="0" i="0" u="none" strike="noStrike" cap="none" normalizeH="0" baseline="0" dirty="0">
                          <a:ln>
                            <a:noFill/>
                          </a:ln>
                          <a:solidFill>
                            <a:schemeClr val="tx1"/>
                          </a:solidFill>
                          <a:effectLst/>
                          <a:latin typeface="Arial" charset="0"/>
                          <a:ea typeface="MS PGothic" charset="-128"/>
                        </a:rPr>
                        <a:t>’</a:t>
                      </a:r>
                      <a:r>
                        <a:rPr kumimoji="0" lang="en-US" altLang="ja-JP" sz="1400" b="0" i="0" u="none" strike="noStrike" cap="none" normalizeH="0" baseline="0" dirty="0">
                          <a:ln>
                            <a:noFill/>
                          </a:ln>
                          <a:solidFill>
                            <a:schemeClr val="tx1"/>
                          </a:solidFill>
                          <a:effectLst/>
                          <a:latin typeface="Arial" charset="0"/>
                          <a:ea typeface="MS PGothic" charset="-128"/>
                        </a:rPr>
                        <a:t>s support when bullied</a:t>
                      </a:r>
                      <a:endParaRPr kumimoji="0" lang="en-US" altLang="en-US" sz="1400" b="1" i="0" u="none" strike="noStrike" cap="none" normalizeH="0" baseline="0" dirty="0">
                        <a:ln>
                          <a:noFill/>
                        </a:ln>
                        <a:solidFill>
                          <a:srgbClr val="000000"/>
                        </a:solidFill>
                        <a:effectLst/>
                        <a:latin typeface="Arena Condensed" charset="0"/>
                        <a:ea typeface="MS Mincho" charset="-128"/>
                      </a:endParaRPr>
                    </a:p>
                  </a:txBody>
                  <a:tcPr marL="68146" marR="68146"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F6"/>
                    </a:solid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sz="2000">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sz="1600">
                          <a:solidFill>
                            <a:schemeClr val="tx1"/>
                          </a:solidFill>
                          <a:latin typeface="Arial" charset="0"/>
                          <a:ea typeface="MS PGothic" charset="-128"/>
                        </a:defRPr>
                      </a:lvl4pPr>
                      <a:lvl5pPr marL="2057400" indent="-228600">
                        <a:spcBef>
                          <a:spcPct val="20000"/>
                        </a:spcBef>
                        <a:defRPr sz="1600">
                          <a:solidFill>
                            <a:schemeClr val="tx1"/>
                          </a:solidFill>
                          <a:latin typeface="Arial" charset="0"/>
                          <a:ea typeface="MS PGothic" charset="-128"/>
                        </a:defRPr>
                      </a:lvl5pPr>
                      <a:lvl6pPr marL="2514600" indent="-228600" eaLnBrk="0" fontAlgn="base" hangingPunct="0">
                        <a:spcBef>
                          <a:spcPct val="20000"/>
                        </a:spcBef>
                        <a:spcAft>
                          <a:spcPct val="0"/>
                        </a:spcAft>
                        <a:defRPr sz="1600">
                          <a:solidFill>
                            <a:schemeClr val="tx1"/>
                          </a:solidFill>
                          <a:latin typeface="Arial" charset="0"/>
                          <a:ea typeface="MS PGothic" charset="-128"/>
                        </a:defRPr>
                      </a:lvl6pPr>
                      <a:lvl7pPr marL="2971800" indent="-228600" eaLnBrk="0" fontAlgn="base" hangingPunct="0">
                        <a:spcBef>
                          <a:spcPct val="20000"/>
                        </a:spcBef>
                        <a:spcAft>
                          <a:spcPct val="0"/>
                        </a:spcAft>
                        <a:defRPr sz="1600">
                          <a:solidFill>
                            <a:schemeClr val="tx1"/>
                          </a:solidFill>
                          <a:latin typeface="Arial" charset="0"/>
                          <a:ea typeface="MS PGothic" charset="-128"/>
                        </a:defRPr>
                      </a:lvl7pPr>
                      <a:lvl8pPr marL="3429000" indent="-228600" eaLnBrk="0" fontAlgn="base" hangingPunct="0">
                        <a:spcBef>
                          <a:spcPct val="20000"/>
                        </a:spcBef>
                        <a:spcAft>
                          <a:spcPct val="0"/>
                        </a:spcAft>
                        <a:defRPr sz="1600">
                          <a:solidFill>
                            <a:schemeClr val="tx1"/>
                          </a:solidFill>
                          <a:latin typeface="Arial" charset="0"/>
                          <a:ea typeface="MS PGothic" charset="-128"/>
                        </a:defRPr>
                      </a:lvl8pPr>
                      <a:lvl9pPr marL="3886200" indent="-228600" eaLnBrk="0" fontAlgn="base" hangingPunct="0">
                        <a:spcBef>
                          <a:spcPct val="20000"/>
                        </a:spcBef>
                        <a:spcAft>
                          <a:spcPct val="0"/>
                        </a:spcAft>
                        <a:defRPr sz="1600">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Arial" charset="0"/>
                          <a:ea typeface="MS PGothic" charset="-128"/>
                        </a:rPr>
                        <a:t>51%</a:t>
                      </a:r>
                      <a:endParaRPr kumimoji="0" lang="en-US" altLang="en-US" sz="1400" b="1" i="0" u="none" strike="noStrike" cap="none" normalizeH="0" baseline="0">
                        <a:ln>
                          <a:noFill/>
                        </a:ln>
                        <a:solidFill>
                          <a:srgbClr val="000000"/>
                        </a:solidFill>
                        <a:effectLst/>
                        <a:latin typeface="Arena Condensed" charset="0"/>
                        <a:ea typeface="MS Mincho" charset="-128"/>
                      </a:endParaRPr>
                    </a:p>
                  </a:txBody>
                  <a:tcPr marL="68146" marR="68146"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F6"/>
                    </a:solidFill>
                  </a:tcPr>
                </a:tc>
              </a:tr>
              <a:tr h="592138">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sz="2000">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sz="1600">
                          <a:solidFill>
                            <a:schemeClr val="tx1"/>
                          </a:solidFill>
                          <a:latin typeface="Arial" charset="0"/>
                          <a:ea typeface="MS PGothic" charset="-128"/>
                        </a:defRPr>
                      </a:lvl4pPr>
                      <a:lvl5pPr marL="2057400" indent="-228600">
                        <a:spcBef>
                          <a:spcPct val="20000"/>
                        </a:spcBef>
                        <a:defRPr sz="1600">
                          <a:solidFill>
                            <a:schemeClr val="tx1"/>
                          </a:solidFill>
                          <a:latin typeface="Arial" charset="0"/>
                          <a:ea typeface="MS PGothic" charset="-128"/>
                        </a:defRPr>
                      </a:lvl5pPr>
                      <a:lvl6pPr marL="2514600" indent="-228600" eaLnBrk="0" fontAlgn="base" hangingPunct="0">
                        <a:spcBef>
                          <a:spcPct val="20000"/>
                        </a:spcBef>
                        <a:spcAft>
                          <a:spcPct val="0"/>
                        </a:spcAft>
                        <a:defRPr sz="1600">
                          <a:solidFill>
                            <a:schemeClr val="tx1"/>
                          </a:solidFill>
                          <a:latin typeface="Arial" charset="0"/>
                          <a:ea typeface="MS PGothic" charset="-128"/>
                        </a:defRPr>
                      </a:lvl6pPr>
                      <a:lvl7pPr marL="2971800" indent="-228600" eaLnBrk="0" fontAlgn="base" hangingPunct="0">
                        <a:spcBef>
                          <a:spcPct val="20000"/>
                        </a:spcBef>
                        <a:spcAft>
                          <a:spcPct val="0"/>
                        </a:spcAft>
                        <a:defRPr sz="1600">
                          <a:solidFill>
                            <a:schemeClr val="tx1"/>
                          </a:solidFill>
                          <a:latin typeface="Arial" charset="0"/>
                          <a:ea typeface="MS PGothic" charset="-128"/>
                        </a:defRPr>
                      </a:lvl7pPr>
                      <a:lvl8pPr marL="3429000" indent="-228600" eaLnBrk="0" fontAlgn="base" hangingPunct="0">
                        <a:spcBef>
                          <a:spcPct val="20000"/>
                        </a:spcBef>
                        <a:spcAft>
                          <a:spcPct val="0"/>
                        </a:spcAft>
                        <a:defRPr sz="1600">
                          <a:solidFill>
                            <a:schemeClr val="tx1"/>
                          </a:solidFill>
                          <a:latin typeface="Arial" charset="0"/>
                          <a:ea typeface="MS PGothic" charset="-128"/>
                        </a:defRPr>
                      </a:lvl8pPr>
                      <a:lvl9pPr marL="3886200" indent="-228600" eaLnBrk="0" fontAlgn="base" hangingPunct="0">
                        <a:spcBef>
                          <a:spcPct val="20000"/>
                        </a:spcBef>
                        <a:spcAft>
                          <a:spcPct val="0"/>
                        </a:spcAft>
                        <a:defRPr sz="1600">
                          <a:solidFill>
                            <a:schemeClr val="tx1"/>
                          </a:solidFill>
                          <a:latin typeface="Arial" charset="0"/>
                          <a:ea typeface="MS PGothic"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charset="0"/>
                          <a:ea typeface="MS PGothic" charset="-128"/>
                        </a:rPr>
                        <a:t>Bullied for </a:t>
                      </a:r>
                      <a:r>
                        <a:rPr kumimoji="0" lang="en-US" altLang="en-US" sz="1400" b="0" i="0" u="none" strike="noStrike" cap="none" normalizeH="0" baseline="0" dirty="0" smtClean="0">
                          <a:ln>
                            <a:noFill/>
                          </a:ln>
                          <a:solidFill>
                            <a:schemeClr val="tx1"/>
                          </a:solidFill>
                          <a:effectLst/>
                          <a:latin typeface="Arial" charset="0"/>
                          <a:ea typeface="MS PGothic" charset="-128"/>
                        </a:rPr>
                        <a:t>prejudice/race, </a:t>
                      </a:r>
                      <a:r>
                        <a:rPr kumimoji="0" lang="en-US" altLang="en-US" sz="1400" b="0" i="0" u="none" strike="noStrike" cap="none" normalizeH="0" baseline="0" dirty="0">
                          <a:ln>
                            <a:noFill/>
                          </a:ln>
                          <a:solidFill>
                            <a:schemeClr val="tx1"/>
                          </a:solidFill>
                          <a:effectLst/>
                          <a:latin typeface="Arial" charset="0"/>
                          <a:ea typeface="MS PGothic" charset="-128"/>
                        </a:rPr>
                        <a:t>religious, disability, cultural discrimination</a:t>
                      </a:r>
                      <a:endParaRPr kumimoji="0" lang="en-US" altLang="en-US" sz="1400" b="1" i="0" u="none" strike="noStrike" cap="none" normalizeH="0" baseline="0" dirty="0">
                        <a:ln>
                          <a:noFill/>
                        </a:ln>
                        <a:solidFill>
                          <a:srgbClr val="000000"/>
                        </a:solidFill>
                        <a:effectLst/>
                        <a:latin typeface="Arena Condensed" charset="0"/>
                        <a:ea typeface="MS Mincho" charset="-128"/>
                      </a:endParaRPr>
                    </a:p>
                  </a:txBody>
                  <a:tcPr marL="68146" marR="68146"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F6"/>
                    </a:solid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sz="2000">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sz="1600">
                          <a:solidFill>
                            <a:schemeClr val="tx1"/>
                          </a:solidFill>
                          <a:latin typeface="Arial" charset="0"/>
                          <a:ea typeface="MS PGothic" charset="-128"/>
                        </a:defRPr>
                      </a:lvl4pPr>
                      <a:lvl5pPr marL="2057400" indent="-228600">
                        <a:spcBef>
                          <a:spcPct val="20000"/>
                        </a:spcBef>
                        <a:defRPr sz="1600">
                          <a:solidFill>
                            <a:schemeClr val="tx1"/>
                          </a:solidFill>
                          <a:latin typeface="Arial" charset="0"/>
                          <a:ea typeface="MS PGothic" charset="-128"/>
                        </a:defRPr>
                      </a:lvl5pPr>
                      <a:lvl6pPr marL="2514600" indent="-228600" eaLnBrk="0" fontAlgn="base" hangingPunct="0">
                        <a:spcBef>
                          <a:spcPct val="20000"/>
                        </a:spcBef>
                        <a:spcAft>
                          <a:spcPct val="0"/>
                        </a:spcAft>
                        <a:defRPr sz="1600">
                          <a:solidFill>
                            <a:schemeClr val="tx1"/>
                          </a:solidFill>
                          <a:latin typeface="Arial" charset="0"/>
                          <a:ea typeface="MS PGothic" charset="-128"/>
                        </a:defRPr>
                      </a:lvl6pPr>
                      <a:lvl7pPr marL="2971800" indent="-228600" eaLnBrk="0" fontAlgn="base" hangingPunct="0">
                        <a:spcBef>
                          <a:spcPct val="20000"/>
                        </a:spcBef>
                        <a:spcAft>
                          <a:spcPct val="0"/>
                        </a:spcAft>
                        <a:defRPr sz="1600">
                          <a:solidFill>
                            <a:schemeClr val="tx1"/>
                          </a:solidFill>
                          <a:latin typeface="Arial" charset="0"/>
                          <a:ea typeface="MS PGothic" charset="-128"/>
                        </a:defRPr>
                      </a:lvl7pPr>
                      <a:lvl8pPr marL="3429000" indent="-228600" eaLnBrk="0" fontAlgn="base" hangingPunct="0">
                        <a:spcBef>
                          <a:spcPct val="20000"/>
                        </a:spcBef>
                        <a:spcAft>
                          <a:spcPct val="0"/>
                        </a:spcAft>
                        <a:defRPr sz="1600">
                          <a:solidFill>
                            <a:schemeClr val="tx1"/>
                          </a:solidFill>
                          <a:latin typeface="Arial" charset="0"/>
                          <a:ea typeface="MS PGothic" charset="-128"/>
                        </a:defRPr>
                      </a:lvl8pPr>
                      <a:lvl9pPr marL="3886200" indent="-228600" eaLnBrk="0" fontAlgn="base" hangingPunct="0">
                        <a:spcBef>
                          <a:spcPct val="20000"/>
                        </a:spcBef>
                        <a:spcAft>
                          <a:spcPct val="0"/>
                        </a:spcAft>
                        <a:defRPr sz="1600">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Arial" charset="0"/>
                          <a:ea typeface="MS PGothic" charset="-128"/>
                        </a:rPr>
                        <a:t>34%</a:t>
                      </a:r>
                      <a:endParaRPr kumimoji="0" lang="en-US" altLang="en-US" sz="1400" b="1" i="0" u="none" strike="noStrike" cap="none" normalizeH="0" baseline="0">
                        <a:ln>
                          <a:noFill/>
                        </a:ln>
                        <a:solidFill>
                          <a:srgbClr val="000000"/>
                        </a:solidFill>
                        <a:effectLst/>
                        <a:latin typeface="Arena Condensed" charset="0"/>
                        <a:ea typeface="MS Mincho" charset="-128"/>
                      </a:endParaRPr>
                    </a:p>
                  </a:txBody>
                  <a:tcPr marL="68146" marR="68146"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F6"/>
                    </a:solidFill>
                  </a:tcPr>
                </a:tc>
              </a:tr>
              <a:tr h="449263">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sz="2000">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sz="1600">
                          <a:solidFill>
                            <a:schemeClr val="tx1"/>
                          </a:solidFill>
                          <a:latin typeface="Arial" charset="0"/>
                          <a:ea typeface="MS PGothic" charset="-128"/>
                        </a:defRPr>
                      </a:lvl4pPr>
                      <a:lvl5pPr marL="2057400" indent="-228600">
                        <a:spcBef>
                          <a:spcPct val="20000"/>
                        </a:spcBef>
                        <a:defRPr sz="1600">
                          <a:solidFill>
                            <a:schemeClr val="tx1"/>
                          </a:solidFill>
                          <a:latin typeface="Arial" charset="0"/>
                          <a:ea typeface="MS PGothic" charset="-128"/>
                        </a:defRPr>
                      </a:lvl5pPr>
                      <a:lvl6pPr marL="2514600" indent="-228600" eaLnBrk="0" fontAlgn="base" hangingPunct="0">
                        <a:spcBef>
                          <a:spcPct val="20000"/>
                        </a:spcBef>
                        <a:spcAft>
                          <a:spcPct val="0"/>
                        </a:spcAft>
                        <a:defRPr sz="1600">
                          <a:solidFill>
                            <a:schemeClr val="tx1"/>
                          </a:solidFill>
                          <a:latin typeface="Arial" charset="0"/>
                          <a:ea typeface="MS PGothic" charset="-128"/>
                        </a:defRPr>
                      </a:lvl6pPr>
                      <a:lvl7pPr marL="2971800" indent="-228600" eaLnBrk="0" fontAlgn="base" hangingPunct="0">
                        <a:spcBef>
                          <a:spcPct val="20000"/>
                        </a:spcBef>
                        <a:spcAft>
                          <a:spcPct val="0"/>
                        </a:spcAft>
                        <a:defRPr sz="1600">
                          <a:solidFill>
                            <a:schemeClr val="tx1"/>
                          </a:solidFill>
                          <a:latin typeface="Arial" charset="0"/>
                          <a:ea typeface="MS PGothic" charset="-128"/>
                        </a:defRPr>
                      </a:lvl7pPr>
                      <a:lvl8pPr marL="3429000" indent="-228600" eaLnBrk="0" fontAlgn="base" hangingPunct="0">
                        <a:spcBef>
                          <a:spcPct val="20000"/>
                        </a:spcBef>
                        <a:spcAft>
                          <a:spcPct val="0"/>
                        </a:spcAft>
                        <a:defRPr sz="1600">
                          <a:solidFill>
                            <a:schemeClr val="tx1"/>
                          </a:solidFill>
                          <a:latin typeface="Arial" charset="0"/>
                          <a:ea typeface="MS PGothic" charset="-128"/>
                        </a:defRPr>
                      </a:lvl8pPr>
                      <a:lvl9pPr marL="3886200" indent="-228600" eaLnBrk="0" fontAlgn="base" hangingPunct="0">
                        <a:spcBef>
                          <a:spcPct val="20000"/>
                        </a:spcBef>
                        <a:spcAft>
                          <a:spcPct val="0"/>
                        </a:spcAft>
                        <a:defRPr sz="1600">
                          <a:solidFill>
                            <a:schemeClr val="tx1"/>
                          </a:solidFill>
                          <a:latin typeface="Arial" charset="0"/>
                          <a:ea typeface="MS PGothic"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charset="0"/>
                          <a:ea typeface="MS PGothic" charset="-128"/>
                        </a:rPr>
                        <a:t>Bullied for disability, extremely </a:t>
                      </a:r>
                      <a:r>
                        <a:rPr kumimoji="0" lang="en-US" altLang="en-US" sz="1400" b="0" i="0" u="none" strike="noStrike" cap="none" normalizeH="0" baseline="0" dirty="0" smtClean="0">
                          <a:ln>
                            <a:noFill/>
                          </a:ln>
                          <a:solidFill>
                            <a:schemeClr val="tx1"/>
                          </a:solidFill>
                          <a:effectLst/>
                          <a:latin typeface="Arial" charset="0"/>
                          <a:ea typeface="MS PGothic" charset="-128"/>
                        </a:rPr>
                        <a:t>excluded socially</a:t>
                      </a:r>
                      <a:endParaRPr kumimoji="0" lang="en-US" altLang="en-US" sz="1400" b="1" i="0" u="none" strike="noStrike" cap="none" normalizeH="0" baseline="0" dirty="0">
                        <a:ln>
                          <a:noFill/>
                        </a:ln>
                        <a:solidFill>
                          <a:srgbClr val="000000"/>
                        </a:solidFill>
                        <a:effectLst/>
                        <a:latin typeface="Arena Condensed" charset="0"/>
                        <a:ea typeface="MS Mincho" charset="-128"/>
                      </a:endParaRPr>
                    </a:p>
                  </a:txBody>
                  <a:tcPr marL="68146" marR="68146"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F6"/>
                    </a:solid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sz="2000">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sz="1600">
                          <a:solidFill>
                            <a:schemeClr val="tx1"/>
                          </a:solidFill>
                          <a:latin typeface="Arial" charset="0"/>
                          <a:ea typeface="MS PGothic" charset="-128"/>
                        </a:defRPr>
                      </a:lvl4pPr>
                      <a:lvl5pPr marL="2057400" indent="-228600">
                        <a:spcBef>
                          <a:spcPct val="20000"/>
                        </a:spcBef>
                        <a:defRPr sz="1600">
                          <a:solidFill>
                            <a:schemeClr val="tx1"/>
                          </a:solidFill>
                          <a:latin typeface="Arial" charset="0"/>
                          <a:ea typeface="MS PGothic" charset="-128"/>
                        </a:defRPr>
                      </a:lvl5pPr>
                      <a:lvl6pPr marL="2514600" indent="-228600" eaLnBrk="0" fontAlgn="base" hangingPunct="0">
                        <a:spcBef>
                          <a:spcPct val="20000"/>
                        </a:spcBef>
                        <a:spcAft>
                          <a:spcPct val="0"/>
                        </a:spcAft>
                        <a:defRPr sz="1600">
                          <a:solidFill>
                            <a:schemeClr val="tx1"/>
                          </a:solidFill>
                          <a:latin typeface="Arial" charset="0"/>
                          <a:ea typeface="MS PGothic" charset="-128"/>
                        </a:defRPr>
                      </a:lvl6pPr>
                      <a:lvl7pPr marL="2971800" indent="-228600" eaLnBrk="0" fontAlgn="base" hangingPunct="0">
                        <a:spcBef>
                          <a:spcPct val="20000"/>
                        </a:spcBef>
                        <a:spcAft>
                          <a:spcPct val="0"/>
                        </a:spcAft>
                        <a:defRPr sz="1600">
                          <a:solidFill>
                            <a:schemeClr val="tx1"/>
                          </a:solidFill>
                          <a:latin typeface="Arial" charset="0"/>
                          <a:ea typeface="MS PGothic" charset="-128"/>
                        </a:defRPr>
                      </a:lvl7pPr>
                      <a:lvl8pPr marL="3429000" indent="-228600" eaLnBrk="0" fontAlgn="base" hangingPunct="0">
                        <a:spcBef>
                          <a:spcPct val="20000"/>
                        </a:spcBef>
                        <a:spcAft>
                          <a:spcPct val="0"/>
                        </a:spcAft>
                        <a:defRPr sz="1600">
                          <a:solidFill>
                            <a:schemeClr val="tx1"/>
                          </a:solidFill>
                          <a:latin typeface="Arial" charset="0"/>
                          <a:ea typeface="MS PGothic" charset="-128"/>
                        </a:defRPr>
                      </a:lvl8pPr>
                      <a:lvl9pPr marL="3886200" indent="-228600" eaLnBrk="0" fontAlgn="base" hangingPunct="0">
                        <a:spcBef>
                          <a:spcPct val="20000"/>
                        </a:spcBef>
                        <a:spcAft>
                          <a:spcPct val="0"/>
                        </a:spcAft>
                        <a:defRPr sz="1600">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Arial" charset="0"/>
                          <a:ea typeface="MS PGothic" charset="-128"/>
                        </a:rPr>
                        <a:t>63%</a:t>
                      </a:r>
                      <a:endParaRPr kumimoji="0" lang="en-US" altLang="en-US" sz="1400" b="1" i="0" u="none" strike="noStrike" cap="none" normalizeH="0" baseline="0">
                        <a:ln>
                          <a:noFill/>
                        </a:ln>
                        <a:solidFill>
                          <a:srgbClr val="000000"/>
                        </a:solidFill>
                        <a:effectLst/>
                        <a:latin typeface="Arena Condensed" charset="0"/>
                        <a:ea typeface="MS Mincho" charset="-128"/>
                      </a:endParaRPr>
                    </a:p>
                  </a:txBody>
                  <a:tcPr marL="68146" marR="68146"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F6"/>
                    </a:solidFill>
                  </a:tcPr>
                </a:tc>
              </a:tr>
              <a:tr h="400050">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sz="2000">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sz="1600">
                          <a:solidFill>
                            <a:schemeClr val="tx1"/>
                          </a:solidFill>
                          <a:latin typeface="Arial" charset="0"/>
                          <a:ea typeface="MS PGothic" charset="-128"/>
                        </a:defRPr>
                      </a:lvl4pPr>
                      <a:lvl5pPr marL="2057400" indent="-228600">
                        <a:spcBef>
                          <a:spcPct val="20000"/>
                        </a:spcBef>
                        <a:defRPr sz="1600">
                          <a:solidFill>
                            <a:schemeClr val="tx1"/>
                          </a:solidFill>
                          <a:latin typeface="Arial" charset="0"/>
                          <a:ea typeface="MS PGothic" charset="-128"/>
                        </a:defRPr>
                      </a:lvl5pPr>
                      <a:lvl6pPr marL="2514600" indent="-228600" eaLnBrk="0" fontAlgn="base" hangingPunct="0">
                        <a:spcBef>
                          <a:spcPct val="20000"/>
                        </a:spcBef>
                        <a:spcAft>
                          <a:spcPct val="0"/>
                        </a:spcAft>
                        <a:defRPr sz="1600">
                          <a:solidFill>
                            <a:schemeClr val="tx1"/>
                          </a:solidFill>
                          <a:latin typeface="Arial" charset="0"/>
                          <a:ea typeface="MS PGothic" charset="-128"/>
                        </a:defRPr>
                      </a:lvl6pPr>
                      <a:lvl7pPr marL="2971800" indent="-228600" eaLnBrk="0" fontAlgn="base" hangingPunct="0">
                        <a:spcBef>
                          <a:spcPct val="20000"/>
                        </a:spcBef>
                        <a:spcAft>
                          <a:spcPct val="0"/>
                        </a:spcAft>
                        <a:defRPr sz="1600">
                          <a:solidFill>
                            <a:schemeClr val="tx1"/>
                          </a:solidFill>
                          <a:latin typeface="Arial" charset="0"/>
                          <a:ea typeface="MS PGothic" charset="-128"/>
                        </a:defRPr>
                      </a:lvl7pPr>
                      <a:lvl8pPr marL="3429000" indent="-228600" eaLnBrk="0" fontAlgn="base" hangingPunct="0">
                        <a:spcBef>
                          <a:spcPct val="20000"/>
                        </a:spcBef>
                        <a:spcAft>
                          <a:spcPct val="0"/>
                        </a:spcAft>
                        <a:defRPr sz="1600">
                          <a:solidFill>
                            <a:schemeClr val="tx1"/>
                          </a:solidFill>
                          <a:latin typeface="Arial" charset="0"/>
                          <a:ea typeface="MS PGothic" charset="-128"/>
                        </a:defRPr>
                      </a:lvl8pPr>
                      <a:lvl9pPr marL="3886200" indent="-228600" eaLnBrk="0" fontAlgn="base" hangingPunct="0">
                        <a:spcBef>
                          <a:spcPct val="20000"/>
                        </a:spcBef>
                        <a:spcAft>
                          <a:spcPct val="0"/>
                        </a:spcAft>
                        <a:defRPr sz="1600">
                          <a:solidFill>
                            <a:schemeClr val="tx1"/>
                          </a:solidFill>
                          <a:latin typeface="Arial" charset="0"/>
                          <a:ea typeface="MS PGothic"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Arial" charset="0"/>
                          <a:ea typeface="MS PGothic" charset="-128"/>
                        </a:rPr>
                        <a:t>Physically attacked</a:t>
                      </a:r>
                      <a:endParaRPr kumimoji="0" lang="en-US" altLang="en-US" sz="1400" b="1" i="0" u="none" strike="noStrike" cap="none" normalizeH="0" baseline="0">
                        <a:ln>
                          <a:noFill/>
                        </a:ln>
                        <a:solidFill>
                          <a:srgbClr val="000000"/>
                        </a:solidFill>
                        <a:effectLst/>
                        <a:latin typeface="Arena Condensed" charset="0"/>
                        <a:ea typeface="MS Mincho" charset="-128"/>
                      </a:endParaRPr>
                    </a:p>
                  </a:txBody>
                  <a:tcPr marL="68146" marR="68146"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F6"/>
                    </a:solid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sz="2000">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sz="1600">
                          <a:solidFill>
                            <a:schemeClr val="tx1"/>
                          </a:solidFill>
                          <a:latin typeface="Arial" charset="0"/>
                          <a:ea typeface="MS PGothic" charset="-128"/>
                        </a:defRPr>
                      </a:lvl4pPr>
                      <a:lvl5pPr marL="2057400" indent="-228600">
                        <a:spcBef>
                          <a:spcPct val="20000"/>
                        </a:spcBef>
                        <a:defRPr sz="1600">
                          <a:solidFill>
                            <a:schemeClr val="tx1"/>
                          </a:solidFill>
                          <a:latin typeface="Arial" charset="0"/>
                          <a:ea typeface="MS PGothic" charset="-128"/>
                        </a:defRPr>
                      </a:lvl5pPr>
                      <a:lvl6pPr marL="2514600" indent="-228600" eaLnBrk="0" fontAlgn="base" hangingPunct="0">
                        <a:spcBef>
                          <a:spcPct val="20000"/>
                        </a:spcBef>
                        <a:spcAft>
                          <a:spcPct val="0"/>
                        </a:spcAft>
                        <a:defRPr sz="1600">
                          <a:solidFill>
                            <a:schemeClr val="tx1"/>
                          </a:solidFill>
                          <a:latin typeface="Arial" charset="0"/>
                          <a:ea typeface="MS PGothic" charset="-128"/>
                        </a:defRPr>
                      </a:lvl6pPr>
                      <a:lvl7pPr marL="2971800" indent="-228600" eaLnBrk="0" fontAlgn="base" hangingPunct="0">
                        <a:spcBef>
                          <a:spcPct val="20000"/>
                        </a:spcBef>
                        <a:spcAft>
                          <a:spcPct val="0"/>
                        </a:spcAft>
                        <a:defRPr sz="1600">
                          <a:solidFill>
                            <a:schemeClr val="tx1"/>
                          </a:solidFill>
                          <a:latin typeface="Arial" charset="0"/>
                          <a:ea typeface="MS PGothic" charset="-128"/>
                        </a:defRPr>
                      </a:lvl7pPr>
                      <a:lvl8pPr marL="3429000" indent="-228600" eaLnBrk="0" fontAlgn="base" hangingPunct="0">
                        <a:spcBef>
                          <a:spcPct val="20000"/>
                        </a:spcBef>
                        <a:spcAft>
                          <a:spcPct val="0"/>
                        </a:spcAft>
                        <a:defRPr sz="1600">
                          <a:solidFill>
                            <a:schemeClr val="tx1"/>
                          </a:solidFill>
                          <a:latin typeface="Arial" charset="0"/>
                          <a:ea typeface="MS PGothic" charset="-128"/>
                        </a:defRPr>
                      </a:lvl8pPr>
                      <a:lvl9pPr marL="3886200" indent="-228600" eaLnBrk="0" fontAlgn="base" hangingPunct="0">
                        <a:spcBef>
                          <a:spcPct val="20000"/>
                        </a:spcBef>
                        <a:spcAft>
                          <a:spcPct val="0"/>
                        </a:spcAft>
                        <a:defRPr sz="1600">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Arial" charset="0"/>
                          <a:ea typeface="MS PGothic" charset="-128"/>
                        </a:rPr>
                        <a:t>61%</a:t>
                      </a:r>
                      <a:endParaRPr kumimoji="0" lang="en-US" altLang="en-US" sz="1400" b="1" i="0" u="none" strike="noStrike" cap="none" normalizeH="0" baseline="0">
                        <a:ln>
                          <a:noFill/>
                        </a:ln>
                        <a:solidFill>
                          <a:srgbClr val="000000"/>
                        </a:solidFill>
                        <a:effectLst/>
                        <a:latin typeface="Arena Condensed" charset="0"/>
                        <a:ea typeface="MS Mincho" charset="-128"/>
                      </a:endParaRPr>
                    </a:p>
                  </a:txBody>
                  <a:tcPr marL="68146" marR="68146"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F6"/>
                    </a:solidFill>
                  </a:tcPr>
                </a:tc>
              </a:tr>
              <a:tr h="330200">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sz="2000">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sz="1600">
                          <a:solidFill>
                            <a:schemeClr val="tx1"/>
                          </a:solidFill>
                          <a:latin typeface="Arial" charset="0"/>
                          <a:ea typeface="MS PGothic" charset="-128"/>
                        </a:defRPr>
                      </a:lvl4pPr>
                      <a:lvl5pPr marL="2057400" indent="-228600">
                        <a:spcBef>
                          <a:spcPct val="20000"/>
                        </a:spcBef>
                        <a:defRPr sz="1600">
                          <a:solidFill>
                            <a:schemeClr val="tx1"/>
                          </a:solidFill>
                          <a:latin typeface="Arial" charset="0"/>
                          <a:ea typeface="MS PGothic" charset="-128"/>
                        </a:defRPr>
                      </a:lvl5pPr>
                      <a:lvl6pPr marL="2514600" indent="-228600" eaLnBrk="0" fontAlgn="base" hangingPunct="0">
                        <a:spcBef>
                          <a:spcPct val="20000"/>
                        </a:spcBef>
                        <a:spcAft>
                          <a:spcPct val="0"/>
                        </a:spcAft>
                        <a:defRPr sz="1600">
                          <a:solidFill>
                            <a:schemeClr val="tx1"/>
                          </a:solidFill>
                          <a:latin typeface="Arial" charset="0"/>
                          <a:ea typeface="MS PGothic" charset="-128"/>
                        </a:defRPr>
                      </a:lvl6pPr>
                      <a:lvl7pPr marL="2971800" indent="-228600" eaLnBrk="0" fontAlgn="base" hangingPunct="0">
                        <a:spcBef>
                          <a:spcPct val="20000"/>
                        </a:spcBef>
                        <a:spcAft>
                          <a:spcPct val="0"/>
                        </a:spcAft>
                        <a:defRPr sz="1600">
                          <a:solidFill>
                            <a:schemeClr val="tx1"/>
                          </a:solidFill>
                          <a:latin typeface="Arial" charset="0"/>
                          <a:ea typeface="MS PGothic" charset="-128"/>
                        </a:defRPr>
                      </a:lvl7pPr>
                      <a:lvl8pPr marL="3429000" indent="-228600" eaLnBrk="0" fontAlgn="base" hangingPunct="0">
                        <a:spcBef>
                          <a:spcPct val="20000"/>
                        </a:spcBef>
                        <a:spcAft>
                          <a:spcPct val="0"/>
                        </a:spcAft>
                        <a:defRPr sz="1600">
                          <a:solidFill>
                            <a:schemeClr val="tx1"/>
                          </a:solidFill>
                          <a:latin typeface="Arial" charset="0"/>
                          <a:ea typeface="MS PGothic" charset="-128"/>
                        </a:defRPr>
                      </a:lvl8pPr>
                      <a:lvl9pPr marL="3886200" indent="-228600" eaLnBrk="0" fontAlgn="base" hangingPunct="0">
                        <a:spcBef>
                          <a:spcPct val="20000"/>
                        </a:spcBef>
                        <a:spcAft>
                          <a:spcPct val="0"/>
                        </a:spcAft>
                        <a:defRPr sz="1600">
                          <a:solidFill>
                            <a:schemeClr val="tx1"/>
                          </a:solidFill>
                          <a:latin typeface="Arial" charset="0"/>
                          <a:ea typeface="MS PGothic"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charset="0"/>
                          <a:ea typeface="MS PGothic" charset="-128"/>
                        </a:rPr>
                        <a:t>Gone </a:t>
                      </a:r>
                      <a:r>
                        <a:rPr kumimoji="0" lang="en-US" altLang="en-US" sz="1400" b="0" i="0" u="none" strike="noStrike" cap="none" normalizeH="0" baseline="0" dirty="0" smtClean="0">
                          <a:ln>
                            <a:noFill/>
                          </a:ln>
                          <a:solidFill>
                            <a:schemeClr val="tx1"/>
                          </a:solidFill>
                          <a:effectLst/>
                          <a:latin typeface="Arial" charset="0"/>
                          <a:ea typeface="MS PGothic" charset="-128"/>
                        </a:rPr>
                        <a:t>self-harm </a:t>
                      </a:r>
                      <a:r>
                        <a:rPr kumimoji="0" lang="en-US" altLang="en-US" sz="1400" b="0" i="0" u="none" strike="noStrike" cap="none" normalizeH="0" baseline="0" dirty="0">
                          <a:ln>
                            <a:noFill/>
                          </a:ln>
                          <a:solidFill>
                            <a:schemeClr val="tx1"/>
                          </a:solidFill>
                          <a:effectLst/>
                          <a:latin typeface="Arial" charset="0"/>
                          <a:ea typeface="MS PGothic" charset="-128"/>
                        </a:rPr>
                        <a:t>as a result of bullying</a:t>
                      </a:r>
                      <a:endParaRPr kumimoji="0" lang="en-US" altLang="en-US" sz="1400" b="1" i="0" u="none" strike="noStrike" cap="none" normalizeH="0" baseline="0" dirty="0">
                        <a:ln>
                          <a:noFill/>
                        </a:ln>
                        <a:solidFill>
                          <a:srgbClr val="000000"/>
                        </a:solidFill>
                        <a:effectLst/>
                        <a:latin typeface="Arena Condensed" charset="0"/>
                        <a:ea typeface="MS Mincho" charset="-128"/>
                      </a:endParaRPr>
                    </a:p>
                  </a:txBody>
                  <a:tcPr marL="68146" marR="68146"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F6"/>
                    </a:solid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sz="2000">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sz="1600">
                          <a:solidFill>
                            <a:schemeClr val="tx1"/>
                          </a:solidFill>
                          <a:latin typeface="Arial" charset="0"/>
                          <a:ea typeface="MS PGothic" charset="-128"/>
                        </a:defRPr>
                      </a:lvl4pPr>
                      <a:lvl5pPr marL="2057400" indent="-228600">
                        <a:spcBef>
                          <a:spcPct val="20000"/>
                        </a:spcBef>
                        <a:defRPr sz="1600">
                          <a:solidFill>
                            <a:schemeClr val="tx1"/>
                          </a:solidFill>
                          <a:latin typeface="Arial" charset="0"/>
                          <a:ea typeface="MS PGothic" charset="-128"/>
                        </a:defRPr>
                      </a:lvl5pPr>
                      <a:lvl6pPr marL="2514600" indent="-228600" eaLnBrk="0" fontAlgn="base" hangingPunct="0">
                        <a:spcBef>
                          <a:spcPct val="20000"/>
                        </a:spcBef>
                        <a:spcAft>
                          <a:spcPct val="0"/>
                        </a:spcAft>
                        <a:defRPr sz="1600">
                          <a:solidFill>
                            <a:schemeClr val="tx1"/>
                          </a:solidFill>
                          <a:latin typeface="Arial" charset="0"/>
                          <a:ea typeface="MS PGothic" charset="-128"/>
                        </a:defRPr>
                      </a:lvl6pPr>
                      <a:lvl7pPr marL="2971800" indent="-228600" eaLnBrk="0" fontAlgn="base" hangingPunct="0">
                        <a:spcBef>
                          <a:spcPct val="20000"/>
                        </a:spcBef>
                        <a:spcAft>
                          <a:spcPct val="0"/>
                        </a:spcAft>
                        <a:defRPr sz="1600">
                          <a:solidFill>
                            <a:schemeClr val="tx1"/>
                          </a:solidFill>
                          <a:latin typeface="Arial" charset="0"/>
                          <a:ea typeface="MS PGothic" charset="-128"/>
                        </a:defRPr>
                      </a:lvl7pPr>
                      <a:lvl8pPr marL="3429000" indent="-228600" eaLnBrk="0" fontAlgn="base" hangingPunct="0">
                        <a:spcBef>
                          <a:spcPct val="20000"/>
                        </a:spcBef>
                        <a:spcAft>
                          <a:spcPct val="0"/>
                        </a:spcAft>
                        <a:defRPr sz="1600">
                          <a:solidFill>
                            <a:schemeClr val="tx1"/>
                          </a:solidFill>
                          <a:latin typeface="Arial" charset="0"/>
                          <a:ea typeface="MS PGothic" charset="-128"/>
                        </a:defRPr>
                      </a:lvl8pPr>
                      <a:lvl9pPr marL="3886200" indent="-228600" eaLnBrk="0" fontAlgn="base" hangingPunct="0">
                        <a:spcBef>
                          <a:spcPct val="20000"/>
                        </a:spcBef>
                        <a:spcAft>
                          <a:spcPct val="0"/>
                        </a:spcAft>
                        <a:defRPr sz="1600">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Arial" charset="0"/>
                          <a:ea typeface="MS PGothic" charset="-128"/>
                        </a:rPr>
                        <a:t>30%</a:t>
                      </a:r>
                      <a:endParaRPr kumimoji="0" lang="en-US" altLang="en-US" sz="1400" b="1" i="0" u="none" strike="noStrike" cap="none" normalizeH="0" baseline="0">
                        <a:ln>
                          <a:noFill/>
                        </a:ln>
                        <a:solidFill>
                          <a:srgbClr val="000000"/>
                        </a:solidFill>
                        <a:effectLst/>
                        <a:latin typeface="Arena Condensed" charset="0"/>
                        <a:ea typeface="MS Mincho" charset="-128"/>
                      </a:endParaRPr>
                    </a:p>
                  </a:txBody>
                  <a:tcPr marL="68146" marR="68146"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F6"/>
                    </a:solidFill>
                  </a:tcPr>
                </a:tc>
              </a:tr>
              <a:tr h="381000">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sz="2000">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sz="1600">
                          <a:solidFill>
                            <a:schemeClr val="tx1"/>
                          </a:solidFill>
                          <a:latin typeface="Arial" charset="0"/>
                          <a:ea typeface="MS PGothic" charset="-128"/>
                        </a:defRPr>
                      </a:lvl4pPr>
                      <a:lvl5pPr marL="2057400" indent="-228600">
                        <a:spcBef>
                          <a:spcPct val="20000"/>
                        </a:spcBef>
                        <a:defRPr sz="1600">
                          <a:solidFill>
                            <a:schemeClr val="tx1"/>
                          </a:solidFill>
                          <a:latin typeface="Arial" charset="0"/>
                          <a:ea typeface="MS PGothic" charset="-128"/>
                        </a:defRPr>
                      </a:lvl5pPr>
                      <a:lvl6pPr marL="2514600" indent="-228600" eaLnBrk="0" fontAlgn="base" hangingPunct="0">
                        <a:spcBef>
                          <a:spcPct val="20000"/>
                        </a:spcBef>
                        <a:spcAft>
                          <a:spcPct val="0"/>
                        </a:spcAft>
                        <a:defRPr sz="1600">
                          <a:solidFill>
                            <a:schemeClr val="tx1"/>
                          </a:solidFill>
                          <a:latin typeface="Arial" charset="0"/>
                          <a:ea typeface="MS PGothic" charset="-128"/>
                        </a:defRPr>
                      </a:lvl6pPr>
                      <a:lvl7pPr marL="2971800" indent="-228600" eaLnBrk="0" fontAlgn="base" hangingPunct="0">
                        <a:spcBef>
                          <a:spcPct val="20000"/>
                        </a:spcBef>
                        <a:spcAft>
                          <a:spcPct val="0"/>
                        </a:spcAft>
                        <a:defRPr sz="1600">
                          <a:solidFill>
                            <a:schemeClr val="tx1"/>
                          </a:solidFill>
                          <a:latin typeface="Arial" charset="0"/>
                          <a:ea typeface="MS PGothic" charset="-128"/>
                        </a:defRPr>
                      </a:lvl7pPr>
                      <a:lvl8pPr marL="3429000" indent="-228600" eaLnBrk="0" fontAlgn="base" hangingPunct="0">
                        <a:spcBef>
                          <a:spcPct val="20000"/>
                        </a:spcBef>
                        <a:spcAft>
                          <a:spcPct val="0"/>
                        </a:spcAft>
                        <a:defRPr sz="1600">
                          <a:solidFill>
                            <a:schemeClr val="tx1"/>
                          </a:solidFill>
                          <a:latin typeface="Arial" charset="0"/>
                          <a:ea typeface="MS PGothic" charset="-128"/>
                        </a:defRPr>
                      </a:lvl8pPr>
                      <a:lvl9pPr marL="3886200" indent="-228600" eaLnBrk="0" fontAlgn="base" hangingPunct="0">
                        <a:spcBef>
                          <a:spcPct val="20000"/>
                        </a:spcBef>
                        <a:spcAft>
                          <a:spcPct val="0"/>
                        </a:spcAft>
                        <a:defRPr sz="1600">
                          <a:solidFill>
                            <a:schemeClr val="tx1"/>
                          </a:solidFill>
                          <a:latin typeface="Arial" charset="0"/>
                          <a:ea typeface="MS PGothic"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charset="0"/>
                          <a:ea typeface="MS PGothic" charset="-128"/>
                        </a:rPr>
                        <a:t>Attempted suicide as a </a:t>
                      </a:r>
                      <a:r>
                        <a:rPr kumimoji="0" lang="en-US" altLang="en-US" sz="1400" b="0" i="0" u="none" strike="noStrike" cap="none" normalizeH="0" baseline="0" dirty="0" smtClean="0">
                          <a:ln>
                            <a:noFill/>
                          </a:ln>
                          <a:solidFill>
                            <a:schemeClr val="tx1"/>
                          </a:solidFill>
                          <a:effectLst/>
                          <a:latin typeface="Arial" charset="0"/>
                          <a:ea typeface="MS PGothic" charset="-128"/>
                        </a:rPr>
                        <a:t>result </a:t>
                      </a:r>
                      <a:r>
                        <a:rPr kumimoji="0" lang="en-US" altLang="en-US" sz="1400" b="0" i="0" u="none" strike="noStrike" cap="none" normalizeH="0" baseline="0" dirty="0">
                          <a:ln>
                            <a:noFill/>
                          </a:ln>
                          <a:solidFill>
                            <a:schemeClr val="tx1"/>
                          </a:solidFill>
                          <a:effectLst/>
                          <a:latin typeface="Arial" charset="0"/>
                          <a:ea typeface="MS PGothic" charset="-128"/>
                        </a:rPr>
                        <a:t>of bullying</a:t>
                      </a:r>
                      <a:endParaRPr kumimoji="0" lang="en-US" altLang="en-US" sz="1400" b="1" i="0" u="none" strike="noStrike" cap="none" normalizeH="0" baseline="0" dirty="0">
                        <a:ln>
                          <a:noFill/>
                        </a:ln>
                        <a:solidFill>
                          <a:srgbClr val="000000"/>
                        </a:solidFill>
                        <a:effectLst/>
                        <a:latin typeface="Arena Condensed" charset="0"/>
                        <a:ea typeface="MS Mincho" charset="-128"/>
                      </a:endParaRPr>
                    </a:p>
                  </a:txBody>
                  <a:tcPr marL="68146" marR="68146"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F6"/>
                    </a:solid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sz="2000">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sz="1600">
                          <a:solidFill>
                            <a:schemeClr val="tx1"/>
                          </a:solidFill>
                          <a:latin typeface="Arial" charset="0"/>
                          <a:ea typeface="MS PGothic" charset="-128"/>
                        </a:defRPr>
                      </a:lvl4pPr>
                      <a:lvl5pPr marL="2057400" indent="-228600">
                        <a:spcBef>
                          <a:spcPct val="20000"/>
                        </a:spcBef>
                        <a:defRPr sz="1600">
                          <a:solidFill>
                            <a:schemeClr val="tx1"/>
                          </a:solidFill>
                          <a:latin typeface="Arial" charset="0"/>
                          <a:ea typeface="MS PGothic" charset="-128"/>
                        </a:defRPr>
                      </a:lvl5pPr>
                      <a:lvl6pPr marL="2514600" indent="-228600" eaLnBrk="0" fontAlgn="base" hangingPunct="0">
                        <a:spcBef>
                          <a:spcPct val="20000"/>
                        </a:spcBef>
                        <a:spcAft>
                          <a:spcPct val="0"/>
                        </a:spcAft>
                        <a:defRPr sz="1600">
                          <a:solidFill>
                            <a:schemeClr val="tx1"/>
                          </a:solidFill>
                          <a:latin typeface="Arial" charset="0"/>
                          <a:ea typeface="MS PGothic" charset="-128"/>
                        </a:defRPr>
                      </a:lvl6pPr>
                      <a:lvl7pPr marL="2971800" indent="-228600" eaLnBrk="0" fontAlgn="base" hangingPunct="0">
                        <a:spcBef>
                          <a:spcPct val="20000"/>
                        </a:spcBef>
                        <a:spcAft>
                          <a:spcPct val="0"/>
                        </a:spcAft>
                        <a:defRPr sz="1600">
                          <a:solidFill>
                            <a:schemeClr val="tx1"/>
                          </a:solidFill>
                          <a:latin typeface="Arial" charset="0"/>
                          <a:ea typeface="MS PGothic" charset="-128"/>
                        </a:defRPr>
                      </a:lvl7pPr>
                      <a:lvl8pPr marL="3429000" indent="-228600" eaLnBrk="0" fontAlgn="base" hangingPunct="0">
                        <a:spcBef>
                          <a:spcPct val="20000"/>
                        </a:spcBef>
                        <a:spcAft>
                          <a:spcPct val="0"/>
                        </a:spcAft>
                        <a:defRPr sz="1600">
                          <a:solidFill>
                            <a:schemeClr val="tx1"/>
                          </a:solidFill>
                          <a:latin typeface="Arial" charset="0"/>
                          <a:ea typeface="MS PGothic" charset="-128"/>
                        </a:defRPr>
                      </a:lvl8pPr>
                      <a:lvl9pPr marL="3886200" indent="-228600" eaLnBrk="0" fontAlgn="base" hangingPunct="0">
                        <a:spcBef>
                          <a:spcPct val="20000"/>
                        </a:spcBef>
                        <a:spcAft>
                          <a:spcPct val="0"/>
                        </a:spcAft>
                        <a:defRPr sz="1600">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Arial" charset="0"/>
                          <a:ea typeface="MS PGothic" charset="-128"/>
                        </a:rPr>
                        <a:t>10%</a:t>
                      </a:r>
                      <a:endParaRPr kumimoji="0" lang="en-US" altLang="en-US" sz="1400" b="1" i="0" u="none" strike="noStrike" cap="none" normalizeH="0" baseline="0">
                        <a:ln>
                          <a:noFill/>
                        </a:ln>
                        <a:solidFill>
                          <a:srgbClr val="000000"/>
                        </a:solidFill>
                        <a:effectLst/>
                        <a:latin typeface="Arena Condensed" charset="0"/>
                        <a:ea typeface="MS Mincho" charset="-128"/>
                      </a:endParaRPr>
                    </a:p>
                  </a:txBody>
                  <a:tcPr marL="68146" marR="68146"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F6"/>
                    </a:solidFill>
                  </a:tcPr>
                </a:tc>
              </a:tr>
              <a:tr h="400050">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sz="2000">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sz="1600">
                          <a:solidFill>
                            <a:schemeClr val="tx1"/>
                          </a:solidFill>
                          <a:latin typeface="Arial" charset="0"/>
                          <a:ea typeface="MS PGothic" charset="-128"/>
                        </a:defRPr>
                      </a:lvl4pPr>
                      <a:lvl5pPr marL="2057400" indent="-228600">
                        <a:spcBef>
                          <a:spcPct val="20000"/>
                        </a:spcBef>
                        <a:defRPr sz="1600">
                          <a:solidFill>
                            <a:schemeClr val="tx1"/>
                          </a:solidFill>
                          <a:latin typeface="Arial" charset="0"/>
                          <a:ea typeface="MS PGothic" charset="-128"/>
                        </a:defRPr>
                      </a:lvl5pPr>
                      <a:lvl6pPr marL="2514600" indent="-228600" eaLnBrk="0" fontAlgn="base" hangingPunct="0">
                        <a:spcBef>
                          <a:spcPct val="20000"/>
                        </a:spcBef>
                        <a:spcAft>
                          <a:spcPct val="0"/>
                        </a:spcAft>
                        <a:defRPr sz="1600">
                          <a:solidFill>
                            <a:schemeClr val="tx1"/>
                          </a:solidFill>
                          <a:latin typeface="Arial" charset="0"/>
                          <a:ea typeface="MS PGothic" charset="-128"/>
                        </a:defRPr>
                      </a:lvl6pPr>
                      <a:lvl7pPr marL="2971800" indent="-228600" eaLnBrk="0" fontAlgn="base" hangingPunct="0">
                        <a:spcBef>
                          <a:spcPct val="20000"/>
                        </a:spcBef>
                        <a:spcAft>
                          <a:spcPct val="0"/>
                        </a:spcAft>
                        <a:defRPr sz="1600">
                          <a:solidFill>
                            <a:schemeClr val="tx1"/>
                          </a:solidFill>
                          <a:latin typeface="Arial" charset="0"/>
                          <a:ea typeface="MS PGothic" charset="-128"/>
                        </a:defRPr>
                      </a:lvl7pPr>
                      <a:lvl8pPr marL="3429000" indent="-228600" eaLnBrk="0" fontAlgn="base" hangingPunct="0">
                        <a:spcBef>
                          <a:spcPct val="20000"/>
                        </a:spcBef>
                        <a:spcAft>
                          <a:spcPct val="0"/>
                        </a:spcAft>
                        <a:defRPr sz="1600">
                          <a:solidFill>
                            <a:schemeClr val="tx1"/>
                          </a:solidFill>
                          <a:latin typeface="Arial" charset="0"/>
                          <a:ea typeface="MS PGothic" charset="-128"/>
                        </a:defRPr>
                      </a:lvl8pPr>
                      <a:lvl9pPr marL="3886200" indent="-228600" eaLnBrk="0" fontAlgn="base" hangingPunct="0">
                        <a:spcBef>
                          <a:spcPct val="20000"/>
                        </a:spcBef>
                        <a:spcAft>
                          <a:spcPct val="0"/>
                        </a:spcAft>
                        <a:defRPr sz="1600">
                          <a:solidFill>
                            <a:schemeClr val="tx1"/>
                          </a:solidFill>
                          <a:latin typeface="Arial" charset="0"/>
                          <a:ea typeface="MS PGothic"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charset="0"/>
                          <a:ea typeface="MS PGothic" charset="-128"/>
                        </a:rPr>
                        <a:t>Been </a:t>
                      </a:r>
                      <a:r>
                        <a:rPr kumimoji="0" lang="en-US" altLang="en-US" sz="1400" b="0" i="0" u="none" strike="noStrike" cap="none" normalizeH="0" baseline="0" dirty="0" smtClean="0">
                          <a:ln>
                            <a:noFill/>
                          </a:ln>
                          <a:solidFill>
                            <a:schemeClr val="tx1"/>
                          </a:solidFill>
                          <a:effectLst/>
                          <a:latin typeface="Arial" charset="0"/>
                          <a:ea typeface="MS PGothic" charset="-128"/>
                        </a:rPr>
                        <a:t>sexually </a:t>
                      </a:r>
                      <a:r>
                        <a:rPr kumimoji="0" lang="en-US" altLang="en-US" sz="1400" b="0" i="0" u="none" strike="noStrike" cap="none" normalizeH="0" baseline="0" dirty="0">
                          <a:ln>
                            <a:noFill/>
                          </a:ln>
                          <a:solidFill>
                            <a:schemeClr val="tx1"/>
                          </a:solidFill>
                          <a:effectLst/>
                          <a:latin typeface="Arial" charset="0"/>
                          <a:ea typeface="MS PGothic" charset="-128"/>
                        </a:rPr>
                        <a:t>assaulted</a:t>
                      </a:r>
                      <a:endParaRPr kumimoji="0" lang="en-US" altLang="en-US" sz="1400" b="1" i="0" u="none" strike="noStrike" cap="none" normalizeH="0" baseline="0" dirty="0">
                        <a:ln>
                          <a:noFill/>
                        </a:ln>
                        <a:solidFill>
                          <a:srgbClr val="000000"/>
                        </a:solidFill>
                        <a:effectLst/>
                        <a:latin typeface="Arena Condensed" charset="0"/>
                        <a:ea typeface="MS Mincho" charset="-128"/>
                      </a:endParaRPr>
                    </a:p>
                  </a:txBody>
                  <a:tcPr marL="68146" marR="68146"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F6"/>
                    </a:solid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sz="2000">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sz="1600">
                          <a:solidFill>
                            <a:schemeClr val="tx1"/>
                          </a:solidFill>
                          <a:latin typeface="Arial" charset="0"/>
                          <a:ea typeface="MS PGothic" charset="-128"/>
                        </a:defRPr>
                      </a:lvl4pPr>
                      <a:lvl5pPr marL="2057400" indent="-228600">
                        <a:spcBef>
                          <a:spcPct val="20000"/>
                        </a:spcBef>
                        <a:defRPr sz="1600">
                          <a:solidFill>
                            <a:schemeClr val="tx1"/>
                          </a:solidFill>
                          <a:latin typeface="Arial" charset="0"/>
                          <a:ea typeface="MS PGothic" charset="-128"/>
                        </a:defRPr>
                      </a:lvl5pPr>
                      <a:lvl6pPr marL="2514600" indent="-228600" eaLnBrk="0" fontAlgn="base" hangingPunct="0">
                        <a:spcBef>
                          <a:spcPct val="20000"/>
                        </a:spcBef>
                        <a:spcAft>
                          <a:spcPct val="0"/>
                        </a:spcAft>
                        <a:defRPr sz="1600">
                          <a:solidFill>
                            <a:schemeClr val="tx1"/>
                          </a:solidFill>
                          <a:latin typeface="Arial" charset="0"/>
                          <a:ea typeface="MS PGothic" charset="-128"/>
                        </a:defRPr>
                      </a:lvl6pPr>
                      <a:lvl7pPr marL="2971800" indent="-228600" eaLnBrk="0" fontAlgn="base" hangingPunct="0">
                        <a:spcBef>
                          <a:spcPct val="20000"/>
                        </a:spcBef>
                        <a:spcAft>
                          <a:spcPct val="0"/>
                        </a:spcAft>
                        <a:defRPr sz="1600">
                          <a:solidFill>
                            <a:schemeClr val="tx1"/>
                          </a:solidFill>
                          <a:latin typeface="Arial" charset="0"/>
                          <a:ea typeface="MS PGothic" charset="-128"/>
                        </a:defRPr>
                      </a:lvl7pPr>
                      <a:lvl8pPr marL="3429000" indent="-228600" eaLnBrk="0" fontAlgn="base" hangingPunct="0">
                        <a:spcBef>
                          <a:spcPct val="20000"/>
                        </a:spcBef>
                        <a:spcAft>
                          <a:spcPct val="0"/>
                        </a:spcAft>
                        <a:defRPr sz="1600">
                          <a:solidFill>
                            <a:schemeClr val="tx1"/>
                          </a:solidFill>
                          <a:latin typeface="Arial" charset="0"/>
                          <a:ea typeface="MS PGothic" charset="-128"/>
                        </a:defRPr>
                      </a:lvl8pPr>
                      <a:lvl9pPr marL="3886200" indent="-228600" eaLnBrk="0" fontAlgn="base" hangingPunct="0">
                        <a:spcBef>
                          <a:spcPct val="20000"/>
                        </a:spcBef>
                        <a:spcAft>
                          <a:spcPct val="0"/>
                        </a:spcAft>
                        <a:defRPr sz="1600">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Arial" charset="0"/>
                          <a:ea typeface="MS PGothic" charset="-128"/>
                        </a:rPr>
                        <a:t>10%</a:t>
                      </a:r>
                      <a:endParaRPr kumimoji="0" lang="en-US" altLang="en-US" sz="1400" b="1" i="0" u="none" strike="noStrike" cap="none" normalizeH="0" baseline="0">
                        <a:ln>
                          <a:noFill/>
                        </a:ln>
                        <a:solidFill>
                          <a:srgbClr val="000000"/>
                        </a:solidFill>
                        <a:effectLst/>
                        <a:latin typeface="Arena Condensed" charset="0"/>
                        <a:ea typeface="MS Mincho" charset="-128"/>
                      </a:endParaRPr>
                    </a:p>
                  </a:txBody>
                  <a:tcPr marL="68146" marR="68146"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F6"/>
                    </a:solidFill>
                  </a:tcPr>
                </a:tc>
              </a:tr>
              <a:tr h="400050">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sz="2000">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sz="1600">
                          <a:solidFill>
                            <a:schemeClr val="tx1"/>
                          </a:solidFill>
                          <a:latin typeface="Arial" charset="0"/>
                          <a:ea typeface="MS PGothic" charset="-128"/>
                        </a:defRPr>
                      </a:lvl4pPr>
                      <a:lvl5pPr marL="2057400" indent="-228600">
                        <a:spcBef>
                          <a:spcPct val="20000"/>
                        </a:spcBef>
                        <a:defRPr sz="1600">
                          <a:solidFill>
                            <a:schemeClr val="tx1"/>
                          </a:solidFill>
                          <a:latin typeface="Arial" charset="0"/>
                          <a:ea typeface="MS PGothic" charset="-128"/>
                        </a:defRPr>
                      </a:lvl5pPr>
                      <a:lvl6pPr marL="2514600" indent="-228600" eaLnBrk="0" fontAlgn="base" hangingPunct="0">
                        <a:spcBef>
                          <a:spcPct val="20000"/>
                        </a:spcBef>
                        <a:spcAft>
                          <a:spcPct val="0"/>
                        </a:spcAft>
                        <a:defRPr sz="1600">
                          <a:solidFill>
                            <a:schemeClr val="tx1"/>
                          </a:solidFill>
                          <a:latin typeface="Arial" charset="0"/>
                          <a:ea typeface="MS PGothic" charset="-128"/>
                        </a:defRPr>
                      </a:lvl6pPr>
                      <a:lvl7pPr marL="2971800" indent="-228600" eaLnBrk="0" fontAlgn="base" hangingPunct="0">
                        <a:spcBef>
                          <a:spcPct val="20000"/>
                        </a:spcBef>
                        <a:spcAft>
                          <a:spcPct val="0"/>
                        </a:spcAft>
                        <a:defRPr sz="1600">
                          <a:solidFill>
                            <a:schemeClr val="tx1"/>
                          </a:solidFill>
                          <a:latin typeface="Arial" charset="0"/>
                          <a:ea typeface="MS PGothic" charset="-128"/>
                        </a:defRPr>
                      </a:lvl7pPr>
                      <a:lvl8pPr marL="3429000" indent="-228600" eaLnBrk="0" fontAlgn="base" hangingPunct="0">
                        <a:spcBef>
                          <a:spcPct val="20000"/>
                        </a:spcBef>
                        <a:spcAft>
                          <a:spcPct val="0"/>
                        </a:spcAft>
                        <a:defRPr sz="1600">
                          <a:solidFill>
                            <a:schemeClr val="tx1"/>
                          </a:solidFill>
                          <a:latin typeface="Arial" charset="0"/>
                          <a:ea typeface="MS PGothic" charset="-128"/>
                        </a:defRPr>
                      </a:lvl8pPr>
                      <a:lvl9pPr marL="3886200" indent="-228600" eaLnBrk="0" fontAlgn="base" hangingPunct="0">
                        <a:spcBef>
                          <a:spcPct val="20000"/>
                        </a:spcBef>
                        <a:spcAft>
                          <a:spcPct val="0"/>
                        </a:spcAft>
                        <a:defRPr sz="1600">
                          <a:solidFill>
                            <a:schemeClr val="tx1"/>
                          </a:solidFill>
                          <a:latin typeface="Arial" charset="0"/>
                          <a:ea typeface="MS PGothic"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Arial" charset="0"/>
                          <a:ea typeface="MS PGothic" charset="-128"/>
                        </a:rPr>
                        <a:t>Confirmed bullying affected self-esteem</a:t>
                      </a:r>
                      <a:endParaRPr kumimoji="0" lang="en-US" altLang="en-US" sz="1400" b="1" i="0" u="none" strike="noStrike" cap="none" normalizeH="0" baseline="0">
                        <a:ln>
                          <a:noFill/>
                        </a:ln>
                        <a:solidFill>
                          <a:srgbClr val="000000"/>
                        </a:solidFill>
                        <a:effectLst/>
                        <a:latin typeface="Arena Condensed" charset="0"/>
                        <a:ea typeface="MS Mincho" charset="-128"/>
                      </a:endParaRPr>
                    </a:p>
                  </a:txBody>
                  <a:tcPr marL="68146" marR="68146"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F6"/>
                    </a:solid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sz="2000">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sz="1600">
                          <a:solidFill>
                            <a:schemeClr val="tx1"/>
                          </a:solidFill>
                          <a:latin typeface="Arial" charset="0"/>
                          <a:ea typeface="MS PGothic" charset="-128"/>
                        </a:defRPr>
                      </a:lvl4pPr>
                      <a:lvl5pPr marL="2057400" indent="-228600">
                        <a:spcBef>
                          <a:spcPct val="20000"/>
                        </a:spcBef>
                        <a:defRPr sz="1600">
                          <a:solidFill>
                            <a:schemeClr val="tx1"/>
                          </a:solidFill>
                          <a:latin typeface="Arial" charset="0"/>
                          <a:ea typeface="MS PGothic" charset="-128"/>
                        </a:defRPr>
                      </a:lvl5pPr>
                      <a:lvl6pPr marL="2514600" indent="-228600" eaLnBrk="0" fontAlgn="base" hangingPunct="0">
                        <a:spcBef>
                          <a:spcPct val="20000"/>
                        </a:spcBef>
                        <a:spcAft>
                          <a:spcPct val="0"/>
                        </a:spcAft>
                        <a:defRPr sz="1600">
                          <a:solidFill>
                            <a:schemeClr val="tx1"/>
                          </a:solidFill>
                          <a:latin typeface="Arial" charset="0"/>
                          <a:ea typeface="MS PGothic" charset="-128"/>
                        </a:defRPr>
                      </a:lvl6pPr>
                      <a:lvl7pPr marL="2971800" indent="-228600" eaLnBrk="0" fontAlgn="base" hangingPunct="0">
                        <a:spcBef>
                          <a:spcPct val="20000"/>
                        </a:spcBef>
                        <a:spcAft>
                          <a:spcPct val="0"/>
                        </a:spcAft>
                        <a:defRPr sz="1600">
                          <a:solidFill>
                            <a:schemeClr val="tx1"/>
                          </a:solidFill>
                          <a:latin typeface="Arial" charset="0"/>
                          <a:ea typeface="MS PGothic" charset="-128"/>
                        </a:defRPr>
                      </a:lvl7pPr>
                      <a:lvl8pPr marL="3429000" indent="-228600" eaLnBrk="0" fontAlgn="base" hangingPunct="0">
                        <a:spcBef>
                          <a:spcPct val="20000"/>
                        </a:spcBef>
                        <a:spcAft>
                          <a:spcPct val="0"/>
                        </a:spcAft>
                        <a:defRPr sz="1600">
                          <a:solidFill>
                            <a:schemeClr val="tx1"/>
                          </a:solidFill>
                          <a:latin typeface="Arial" charset="0"/>
                          <a:ea typeface="MS PGothic" charset="-128"/>
                        </a:defRPr>
                      </a:lvl8pPr>
                      <a:lvl9pPr marL="3886200" indent="-228600" eaLnBrk="0" fontAlgn="base" hangingPunct="0">
                        <a:spcBef>
                          <a:spcPct val="20000"/>
                        </a:spcBef>
                        <a:spcAft>
                          <a:spcPct val="0"/>
                        </a:spcAft>
                        <a:defRPr sz="1600">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Arial" charset="0"/>
                          <a:ea typeface="MS PGothic" charset="-128"/>
                        </a:rPr>
                        <a:t>83%</a:t>
                      </a:r>
                      <a:endParaRPr kumimoji="0" lang="en-US" altLang="en-US" sz="1400" b="1" i="0" u="none" strike="noStrike" cap="none" normalizeH="0" baseline="0">
                        <a:ln>
                          <a:noFill/>
                        </a:ln>
                        <a:solidFill>
                          <a:srgbClr val="000000"/>
                        </a:solidFill>
                        <a:effectLst/>
                        <a:latin typeface="Arena Condensed" charset="0"/>
                        <a:ea typeface="MS Mincho" charset="-128"/>
                      </a:endParaRPr>
                    </a:p>
                  </a:txBody>
                  <a:tcPr marL="68146" marR="68146"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F6"/>
                    </a:solidFill>
                  </a:tcPr>
                </a:tc>
              </a:tr>
              <a:tr h="400050">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sz="2000">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sz="1600">
                          <a:solidFill>
                            <a:schemeClr val="tx1"/>
                          </a:solidFill>
                          <a:latin typeface="Arial" charset="0"/>
                          <a:ea typeface="MS PGothic" charset="-128"/>
                        </a:defRPr>
                      </a:lvl4pPr>
                      <a:lvl5pPr marL="2057400" indent="-228600">
                        <a:spcBef>
                          <a:spcPct val="20000"/>
                        </a:spcBef>
                        <a:defRPr sz="1600">
                          <a:solidFill>
                            <a:schemeClr val="tx1"/>
                          </a:solidFill>
                          <a:latin typeface="Arial" charset="0"/>
                          <a:ea typeface="MS PGothic" charset="-128"/>
                        </a:defRPr>
                      </a:lvl5pPr>
                      <a:lvl6pPr marL="2514600" indent="-228600" eaLnBrk="0" fontAlgn="base" hangingPunct="0">
                        <a:spcBef>
                          <a:spcPct val="20000"/>
                        </a:spcBef>
                        <a:spcAft>
                          <a:spcPct val="0"/>
                        </a:spcAft>
                        <a:defRPr sz="1600">
                          <a:solidFill>
                            <a:schemeClr val="tx1"/>
                          </a:solidFill>
                          <a:latin typeface="Arial" charset="0"/>
                          <a:ea typeface="MS PGothic" charset="-128"/>
                        </a:defRPr>
                      </a:lvl6pPr>
                      <a:lvl7pPr marL="2971800" indent="-228600" eaLnBrk="0" fontAlgn="base" hangingPunct="0">
                        <a:spcBef>
                          <a:spcPct val="20000"/>
                        </a:spcBef>
                        <a:spcAft>
                          <a:spcPct val="0"/>
                        </a:spcAft>
                        <a:defRPr sz="1600">
                          <a:solidFill>
                            <a:schemeClr val="tx1"/>
                          </a:solidFill>
                          <a:latin typeface="Arial" charset="0"/>
                          <a:ea typeface="MS PGothic" charset="-128"/>
                        </a:defRPr>
                      </a:lvl7pPr>
                      <a:lvl8pPr marL="3429000" indent="-228600" eaLnBrk="0" fontAlgn="base" hangingPunct="0">
                        <a:spcBef>
                          <a:spcPct val="20000"/>
                        </a:spcBef>
                        <a:spcAft>
                          <a:spcPct val="0"/>
                        </a:spcAft>
                        <a:defRPr sz="1600">
                          <a:solidFill>
                            <a:schemeClr val="tx1"/>
                          </a:solidFill>
                          <a:latin typeface="Arial" charset="0"/>
                          <a:ea typeface="MS PGothic" charset="-128"/>
                        </a:defRPr>
                      </a:lvl8pPr>
                      <a:lvl9pPr marL="3886200" indent="-228600" eaLnBrk="0" fontAlgn="base" hangingPunct="0">
                        <a:spcBef>
                          <a:spcPct val="20000"/>
                        </a:spcBef>
                        <a:spcAft>
                          <a:spcPct val="0"/>
                        </a:spcAft>
                        <a:defRPr sz="1600">
                          <a:solidFill>
                            <a:schemeClr val="tx1"/>
                          </a:solidFill>
                          <a:latin typeface="Arial" charset="0"/>
                          <a:ea typeface="MS PGothic"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Arial" charset="0"/>
                          <a:ea typeface="MS PGothic" charset="-128"/>
                        </a:rPr>
                        <a:t>Confirmed bullying affected their studies</a:t>
                      </a:r>
                      <a:endParaRPr kumimoji="0" lang="en-US" altLang="en-US" sz="1400" b="1" i="0" u="none" strike="noStrike" cap="none" normalizeH="0" baseline="0">
                        <a:ln>
                          <a:noFill/>
                        </a:ln>
                        <a:solidFill>
                          <a:srgbClr val="000000"/>
                        </a:solidFill>
                        <a:effectLst/>
                        <a:latin typeface="Arena Condensed" charset="0"/>
                        <a:ea typeface="MS Mincho" charset="-128"/>
                      </a:endParaRPr>
                    </a:p>
                  </a:txBody>
                  <a:tcPr marL="68146" marR="68146"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F6"/>
                    </a:solid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sz="2000">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sz="1600">
                          <a:solidFill>
                            <a:schemeClr val="tx1"/>
                          </a:solidFill>
                          <a:latin typeface="Arial" charset="0"/>
                          <a:ea typeface="MS PGothic" charset="-128"/>
                        </a:defRPr>
                      </a:lvl4pPr>
                      <a:lvl5pPr marL="2057400" indent="-228600">
                        <a:spcBef>
                          <a:spcPct val="20000"/>
                        </a:spcBef>
                        <a:defRPr sz="1600">
                          <a:solidFill>
                            <a:schemeClr val="tx1"/>
                          </a:solidFill>
                          <a:latin typeface="Arial" charset="0"/>
                          <a:ea typeface="MS PGothic" charset="-128"/>
                        </a:defRPr>
                      </a:lvl5pPr>
                      <a:lvl6pPr marL="2514600" indent="-228600" eaLnBrk="0" fontAlgn="base" hangingPunct="0">
                        <a:spcBef>
                          <a:spcPct val="20000"/>
                        </a:spcBef>
                        <a:spcAft>
                          <a:spcPct val="0"/>
                        </a:spcAft>
                        <a:defRPr sz="1600">
                          <a:solidFill>
                            <a:schemeClr val="tx1"/>
                          </a:solidFill>
                          <a:latin typeface="Arial" charset="0"/>
                          <a:ea typeface="MS PGothic" charset="-128"/>
                        </a:defRPr>
                      </a:lvl6pPr>
                      <a:lvl7pPr marL="2971800" indent="-228600" eaLnBrk="0" fontAlgn="base" hangingPunct="0">
                        <a:spcBef>
                          <a:spcPct val="20000"/>
                        </a:spcBef>
                        <a:spcAft>
                          <a:spcPct val="0"/>
                        </a:spcAft>
                        <a:defRPr sz="1600">
                          <a:solidFill>
                            <a:schemeClr val="tx1"/>
                          </a:solidFill>
                          <a:latin typeface="Arial" charset="0"/>
                          <a:ea typeface="MS PGothic" charset="-128"/>
                        </a:defRPr>
                      </a:lvl7pPr>
                      <a:lvl8pPr marL="3429000" indent="-228600" eaLnBrk="0" fontAlgn="base" hangingPunct="0">
                        <a:spcBef>
                          <a:spcPct val="20000"/>
                        </a:spcBef>
                        <a:spcAft>
                          <a:spcPct val="0"/>
                        </a:spcAft>
                        <a:defRPr sz="1600">
                          <a:solidFill>
                            <a:schemeClr val="tx1"/>
                          </a:solidFill>
                          <a:latin typeface="Arial" charset="0"/>
                          <a:ea typeface="MS PGothic" charset="-128"/>
                        </a:defRPr>
                      </a:lvl8pPr>
                      <a:lvl9pPr marL="3886200" indent="-228600" eaLnBrk="0" fontAlgn="base" hangingPunct="0">
                        <a:spcBef>
                          <a:spcPct val="20000"/>
                        </a:spcBef>
                        <a:spcAft>
                          <a:spcPct val="0"/>
                        </a:spcAft>
                        <a:defRPr sz="1600">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charset="0"/>
                          <a:ea typeface="MS PGothic" charset="-128"/>
                        </a:rPr>
                        <a:t>56%</a:t>
                      </a:r>
                      <a:endParaRPr kumimoji="0" lang="en-US" altLang="en-US" sz="1400" b="1" i="0" u="none" strike="noStrike" cap="none" normalizeH="0" baseline="0" dirty="0">
                        <a:ln>
                          <a:noFill/>
                        </a:ln>
                        <a:solidFill>
                          <a:srgbClr val="000000"/>
                        </a:solidFill>
                        <a:effectLst/>
                        <a:latin typeface="Arena Condensed" charset="0"/>
                        <a:ea typeface="MS Mincho" charset="-128"/>
                      </a:endParaRPr>
                    </a:p>
                  </a:txBody>
                  <a:tcPr marL="68146" marR="68146"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F6"/>
                    </a:solidFill>
                  </a:tcPr>
                </a:tc>
              </a:tr>
            </a:tbl>
          </a:graphicData>
        </a:graphic>
      </p:graphicFrame>
      <p:sp>
        <p:nvSpPr>
          <p:cNvPr id="36914" name="Rectangle 10"/>
          <p:cNvSpPr>
            <a:spLocks noChangeArrowheads="1"/>
          </p:cNvSpPr>
          <p:nvPr/>
        </p:nvSpPr>
        <p:spPr bwMode="auto">
          <a:xfrm>
            <a:off x="219075" y="2630488"/>
            <a:ext cx="3941763" cy="375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MS PGothic" charset="-128"/>
              </a:defRPr>
            </a:lvl1pPr>
            <a:lvl2pPr marL="742950" indent="-285750">
              <a:defRPr sz="2400">
                <a:solidFill>
                  <a:schemeClr val="tx1"/>
                </a:solidFill>
                <a:latin typeface="Times New Roman" charset="0"/>
                <a:ea typeface="MS PGothic" charset="-128"/>
              </a:defRPr>
            </a:lvl2pPr>
            <a:lvl3pPr marL="1143000" indent="-228600">
              <a:defRPr sz="2400">
                <a:solidFill>
                  <a:schemeClr val="tx1"/>
                </a:solidFill>
                <a:latin typeface="Times New Roman" charset="0"/>
                <a:ea typeface="MS PGothic" charset="-128"/>
              </a:defRPr>
            </a:lvl3pPr>
            <a:lvl4pPr marL="1600200" indent="-228600">
              <a:defRPr sz="2400">
                <a:solidFill>
                  <a:schemeClr val="tx1"/>
                </a:solidFill>
                <a:latin typeface="Times New Roman" charset="0"/>
                <a:ea typeface="MS PGothic" charset="-128"/>
              </a:defRPr>
            </a:lvl4pPr>
            <a:lvl5pPr marL="2057400" indent="-228600">
              <a:defRPr sz="2400">
                <a:solidFill>
                  <a:schemeClr val="tx1"/>
                </a:solidFill>
                <a:latin typeface="Times New Roman" charset="0"/>
                <a:ea typeface="MS PGothic" charset="-128"/>
              </a:defRPr>
            </a:lvl5pPr>
            <a:lvl6pPr marL="2514600" indent="-228600" eaLnBrk="0" fontAlgn="base" hangingPunct="0">
              <a:spcBef>
                <a:spcPct val="0"/>
              </a:spcBef>
              <a:spcAft>
                <a:spcPct val="0"/>
              </a:spcAft>
              <a:defRPr sz="2400">
                <a:solidFill>
                  <a:schemeClr val="tx1"/>
                </a:solidFill>
                <a:latin typeface="Times New Roman" charset="0"/>
                <a:ea typeface="MS PGothic" charset="-128"/>
              </a:defRPr>
            </a:lvl6pPr>
            <a:lvl7pPr marL="2971800" indent="-228600" eaLnBrk="0" fontAlgn="base" hangingPunct="0">
              <a:spcBef>
                <a:spcPct val="0"/>
              </a:spcBef>
              <a:spcAft>
                <a:spcPct val="0"/>
              </a:spcAft>
              <a:defRPr sz="2400">
                <a:solidFill>
                  <a:schemeClr val="tx1"/>
                </a:solidFill>
                <a:latin typeface="Times New Roman" charset="0"/>
                <a:ea typeface="MS PGothic" charset="-128"/>
              </a:defRPr>
            </a:lvl7pPr>
            <a:lvl8pPr marL="3429000" indent="-228600" eaLnBrk="0" fontAlgn="base" hangingPunct="0">
              <a:spcBef>
                <a:spcPct val="0"/>
              </a:spcBef>
              <a:spcAft>
                <a:spcPct val="0"/>
              </a:spcAft>
              <a:defRPr sz="2400">
                <a:solidFill>
                  <a:schemeClr val="tx1"/>
                </a:solidFill>
                <a:latin typeface="Times New Roman" charset="0"/>
                <a:ea typeface="MS PGothic" charset="-128"/>
              </a:defRPr>
            </a:lvl8pPr>
            <a:lvl9pPr marL="3886200" indent="-228600" eaLnBrk="0" fontAlgn="base" hangingPunct="0">
              <a:spcBef>
                <a:spcPct val="0"/>
              </a:spcBef>
              <a:spcAft>
                <a:spcPct val="0"/>
              </a:spcAft>
              <a:defRPr sz="2400">
                <a:solidFill>
                  <a:schemeClr val="tx1"/>
                </a:solidFill>
                <a:latin typeface="Times New Roman" charset="0"/>
                <a:ea typeface="MS PGothic" charset="-128"/>
              </a:defRPr>
            </a:lvl9pPr>
          </a:lstStyle>
          <a:p>
            <a:pPr algn="ctr"/>
            <a:r>
              <a:rPr lang="en-US" altLang="en-US" sz="2800">
                <a:latin typeface="Calibri" charset="0"/>
              </a:rPr>
              <a:t>A survey in 2014 of more than 3,600 young people in 36 schools and colleges across the UK highlights the current climate of bullying among teenagers, ages 13-18.</a:t>
            </a:r>
            <a:endParaRPr lang="en-US" altLang="en-US" sz="2800" u="sng">
              <a:latin typeface="Calibri" charset="0"/>
            </a:endParaRPr>
          </a:p>
          <a:p>
            <a:pPr algn="ctr"/>
            <a:endParaRPr lang="en-US" altLang="en-US" sz="2800" u="sng">
              <a:latin typeface="Calibri" charset="0"/>
            </a:endParaRPr>
          </a:p>
          <a:p>
            <a:pPr algn="ctr"/>
            <a:r>
              <a:rPr lang="en-US" altLang="en-US" sz="1400">
                <a:latin typeface="Calibri" charset="0"/>
              </a:rPr>
              <a:t>www.ditchthelabel.org/uk-bullying-statistics-2014/</a:t>
            </a:r>
          </a:p>
        </p:txBody>
      </p:sp>
      <p:sp>
        <p:nvSpPr>
          <p:cNvPr id="2" name="Title 1"/>
          <p:cNvSpPr>
            <a:spLocks noGrp="1"/>
          </p:cNvSpPr>
          <p:nvPr>
            <p:ph type="title"/>
          </p:nvPr>
        </p:nvSpPr>
        <p:spPr>
          <a:xfrm>
            <a:off x="0" y="138113"/>
            <a:ext cx="10150475" cy="1598612"/>
          </a:xfrm>
        </p:spPr>
        <p:txBody>
          <a:bodyPr/>
          <a:lstStyle/>
          <a:p>
            <a:pPr algn="ctr">
              <a:defRPr/>
            </a:pPr>
            <a:r>
              <a:rPr lang="en-US" altLang="en-US" sz="4000" b="0" i="0" dirty="0">
                <a:solidFill>
                  <a:schemeClr val="bg1"/>
                </a:solidFill>
                <a:effectLst/>
                <a:latin typeface="Avenir Next" charset="0"/>
                <a:ea typeface="Avenir Next" charset="0"/>
                <a:cs typeface="Avenir Next" charset="0"/>
              </a:rPr>
              <a:t>WHAT DO STATISTICS </a:t>
            </a:r>
            <a:r>
              <a:rPr lang="en-US" altLang="en-US" sz="4000" b="0" i="0" dirty="0" smtClean="0">
                <a:solidFill>
                  <a:schemeClr val="bg1"/>
                </a:solidFill>
                <a:effectLst/>
                <a:latin typeface="Avenir Next" charset="0"/>
                <a:ea typeface="Avenir Next" charset="0"/>
                <a:cs typeface="Avenir Next" charset="0"/>
              </a:rPr>
              <a:t>SAY ABOUT </a:t>
            </a:r>
            <a:r>
              <a:rPr lang="en-US" altLang="en-US" sz="4000" i="0" smtClean="0">
                <a:solidFill>
                  <a:srgbClr val="FF0000"/>
                </a:solidFill>
                <a:effectLst/>
                <a:latin typeface="Avenir Next" charset="0"/>
                <a:ea typeface="Avenir Next" charset="0"/>
                <a:cs typeface="Avenir Next" charset="0"/>
              </a:rPr>
              <a:t>BULLYING?</a:t>
            </a:r>
            <a:endParaRPr lang="en-US" sz="4000" dirty="0"/>
          </a:p>
        </p:txBody>
      </p:sp>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graphicFrame>
        <p:nvGraphicFramePr>
          <p:cNvPr id="3" name="Content Placeholder 4"/>
          <p:cNvGraphicFramePr>
            <a:graphicFrameLocks noGrp="1"/>
          </p:cNvGraphicFramePr>
          <p:nvPr/>
        </p:nvGraphicFramePr>
        <p:xfrm>
          <a:off x="452438" y="2119313"/>
          <a:ext cx="4013200" cy="5118100"/>
        </p:xfrm>
        <a:graphic>
          <a:graphicData uri="http://schemas.openxmlformats.org/drawingml/2006/table">
            <a:tbl>
              <a:tblPr/>
              <a:tblGrid>
                <a:gridCol w="4013200"/>
              </a:tblGrid>
              <a:tr h="942975">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sz="2000">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sz="1600">
                          <a:solidFill>
                            <a:schemeClr val="tx1"/>
                          </a:solidFill>
                          <a:latin typeface="Arial" charset="0"/>
                          <a:ea typeface="MS PGothic" charset="-128"/>
                        </a:defRPr>
                      </a:lvl4pPr>
                      <a:lvl5pPr marL="2057400" indent="-228600">
                        <a:spcBef>
                          <a:spcPct val="20000"/>
                        </a:spcBef>
                        <a:defRPr sz="1600">
                          <a:solidFill>
                            <a:schemeClr val="tx1"/>
                          </a:solidFill>
                          <a:latin typeface="Arial" charset="0"/>
                          <a:ea typeface="MS PGothic" charset="-128"/>
                        </a:defRPr>
                      </a:lvl5pPr>
                      <a:lvl6pPr marL="2514600" indent="-228600" eaLnBrk="0" fontAlgn="base" hangingPunct="0">
                        <a:spcBef>
                          <a:spcPct val="20000"/>
                        </a:spcBef>
                        <a:spcAft>
                          <a:spcPct val="0"/>
                        </a:spcAft>
                        <a:defRPr sz="1600">
                          <a:solidFill>
                            <a:schemeClr val="tx1"/>
                          </a:solidFill>
                          <a:latin typeface="Arial" charset="0"/>
                          <a:ea typeface="MS PGothic" charset="-128"/>
                        </a:defRPr>
                      </a:lvl6pPr>
                      <a:lvl7pPr marL="2971800" indent="-228600" eaLnBrk="0" fontAlgn="base" hangingPunct="0">
                        <a:spcBef>
                          <a:spcPct val="20000"/>
                        </a:spcBef>
                        <a:spcAft>
                          <a:spcPct val="0"/>
                        </a:spcAft>
                        <a:defRPr sz="1600">
                          <a:solidFill>
                            <a:schemeClr val="tx1"/>
                          </a:solidFill>
                          <a:latin typeface="Arial" charset="0"/>
                          <a:ea typeface="MS PGothic" charset="-128"/>
                        </a:defRPr>
                      </a:lvl7pPr>
                      <a:lvl8pPr marL="3429000" indent="-228600" eaLnBrk="0" fontAlgn="base" hangingPunct="0">
                        <a:spcBef>
                          <a:spcPct val="20000"/>
                        </a:spcBef>
                        <a:spcAft>
                          <a:spcPct val="0"/>
                        </a:spcAft>
                        <a:defRPr sz="1600">
                          <a:solidFill>
                            <a:schemeClr val="tx1"/>
                          </a:solidFill>
                          <a:latin typeface="Arial" charset="0"/>
                          <a:ea typeface="MS PGothic" charset="-128"/>
                        </a:defRPr>
                      </a:lvl8pPr>
                      <a:lvl9pPr marL="3886200" indent="-228600" eaLnBrk="0" fontAlgn="base" hangingPunct="0">
                        <a:spcBef>
                          <a:spcPct val="20000"/>
                        </a:spcBef>
                        <a:spcAft>
                          <a:spcPct val="0"/>
                        </a:spcAft>
                        <a:defRPr sz="1600">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chemeClr val="bg1"/>
                          </a:solidFill>
                          <a:effectLst/>
                          <a:latin typeface="Arial" charset="0"/>
                          <a:ea typeface="MS PGothic" charset="-128"/>
                        </a:rPr>
                        <a:t>Source: Bureau of Justice Statistics, US Department of Health and Human Services, Cyberbullying Research Center</a:t>
                      </a:r>
                      <a:endParaRPr kumimoji="0" lang="en-US" altLang="en-US" sz="1400" b="1" i="0" u="none" strike="noStrike" cap="none" normalizeH="0" baseline="0">
                        <a:ln>
                          <a:noFill/>
                        </a:ln>
                        <a:solidFill>
                          <a:schemeClr val="bg1"/>
                        </a:solidFill>
                        <a:effectLst/>
                        <a:latin typeface="Cambria" charset="0"/>
                        <a:ea typeface="MS Mincho" charset="-128"/>
                      </a:endParaRPr>
                    </a:p>
                  </a:txBody>
                  <a:tcPr marL="68593" marR="68593"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2D2DB9"/>
                    </a:solidFill>
                  </a:tcPr>
                </a:tc>
              </a:tr>
              <a:tr h="431800">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sz="2000">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sz="1600">
                          <a:solidFill>
                            <a:schemeClr val="tx1"/>
                          </a:solidFill>
                          <a:latin typeface="Arial" charset="0"/>
                          <a:ea typeface="MS PGothic" charset="-128"/>
                        </a:defRPr>
                      </a:lvl4pPr>
                      <a:lvl5pPr marL="2057400" indent="-228600">
                        <a:spcBef>
                          <a:spcPct val="20000"/>
                        </a:spcBef>
                        <a:defRPr sz="1600">
                          <a:solidFill>
                            <a:schemeClr val="tx1"/>
                          </a:solidFill>
                          <a:latin typeface="Arial" charset="0"/>
                          <a:ea typeface="MS PGothic" charset="-128"/>
                        </a:defRPr>
                      </a:lvl5pPr>
                      <a:lvl6pPr marL="2514600" indent="-228600" eaLnBrk="0" fontAlgn="base" hangingPunct="0">
                        <a:spcBef>
                          <a:spcPct val="20000"/>
                        </a:spcBef>
                        <a:spcAft>
                          <a:spcPct val="0"/>
                        </a:spcAft>
                        <a:defRPr sz="1600">
                          <a:solidFill>
                            <a:schemeClr val="tx1"/>
                          </a:solidFill>
                          <a:latin typeface="Arial" charset="0"/>
                          <a:ea typeface="MS PGothic" charset="-128"/>
                        </a:defRPr>
                      </a:lvl6pPr>
                      <a:lvl7pPr marL="2971800" indent="-228600" eaLnBrk="0" fontAlgn="base" hangingPunct="0">
                        <a:spcBef>
                          <a:spcPct val="20000"/>
                        </a:spcBef>
                        <a:spcAft>
                          <a:spcPct val="0"/>
                        </a:spcAft>
                        <a:defRPr sz="1600">
                          <a:solidFill>
                            <a:schemeClr val="tx1"/>
                          </a:solidFill>
                          <a:latin typeface="Arial" charset="0"/>
                          <a:ea typeface="MS PGothic" charset="-128"/>
                        </a:defRPr>
                      </a:lvl7pPr>
                      <a:lvl8pPr marL="3429000" indent="-228600" eaLnBrk="0" fontAlgn="base" hangingPunct="0">
                        <a:spcBef>
                          <a:spcPct val="20000"/>
                        </a:spcBef>
                        <a:spcAft>
                          <a:spcPct val="0"/>
                        </a:spcAft>
                        <a:defRPr sz="1600">
                          <a:solidFill>
                            <a:schemeClr val="tx1"/>
                          </a:solidFill>
                          <a:latin typeface="Arial" charset="0"/>
                          <a:ea typeface="MS PGothic" charset="-128"/>
                        </a:defRPr>
                      </a:lvl8pPr>
                      <a:lvl9pPr marL="3886200" indent="-228600" eaLnBrk="0" fontAlgn="base" hangingPunct="0">
                        <a:spcBef>
                          <a:spcPct val="20000"/>
                        </a:spcBef>
                        <a:spcAft>
                          <a:spcPct val="0"/>
                        </a:spcAft>
                        <a:defRPr sz="1600">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Arial" charset="0"/>
                          <a:ea typeface="MS PGothic" charset="-128"/>
                        </a:rPr>
                        <a:t>Research Date: 7.8.2014</a:t>
                      </a:r>
                      <a:endParaRPr kumimoji="0" lang="en-US" altLang="en-US" sz="1400" b="1" i="0" u="none" strike="noStrike" cap="none" normalizeH="0" baseline="0">
                        <a:ln>
                          <a:noFill/>
                        </a:ln>
                        <a:solidFill>
                          <a:srgbClr val="000000"/>
                        </a:solidFill>
                        <a:effectLst/>
                        <a:latin typeface="Cambria" charset="0"/>
                        <a:ea typeface="MS Mincho" charset="-128"/>
                      </a:endParaRPr>
                    </a:p>
                  </a:txBody>
                  <a:tcPr marL="68593" marR="68593"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F6"/>
                    </a:solidFill>
                  </a:tcPr>
                </a:tc>
              </a:tr>
              <a:tr h="3743325">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sz="2000">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sz="1600">
                          <a:solidFill>
                            <a:schemeClr val="tx1"/>
                          </a:solidFill>
                          <a:latin typeface="Arial" charset="0"/>
                          <a:ea typeface="MS PGothic" charset="-128"/>
                        </a:defRPr>
                      </a:lvl4pPr>
                      <a:lvl5pPr marL="2057400" indent="-228600">
                        <a:spcBef>
                          <a:spcPct val="20000"/>
                        </a:spcBef>
                        <a:defRPr sz="1600">
                          <a:solidFill>
                            <a:schemeClr val="tx1"/>
                          </a:solidFill>
                          <a:latin typeface="Arial" charset="0"/>
                          <a:ea typeface="MS PGothic" charset="-128"/>
                        </a:defRPr>
                      </a:lvl5pPr>
                      <a:lvl6pPr marL="2514600" indent="-228600" eaLnBrk="0" fontAlgn="base" hangingPunct="0">
                        <a:spcBef>
                          <a:spcPct val="20000"/>
                        </a:spcBef>
                        <a:spcAft>
                          <a:spcPct val="0"/>
                        </a:spcAft>
                        <a:defRPr sz="1600">
                          <a:solidFill>
                            <a:schemeClr val="tx1"/>
                          </a:solidFill>
                          <a:latin typeface="Arial" charset="0"/>
                          <a:ea typeface="MS PGothic" charset="-128"/>
                        </a:defRPr>
                      </a:lvl6pPr>
                      <a:lvl7pPr marL="2971800" indent="-228600" eaLnBrk="0" fontAlgn="base" hangingPunct="0">
                        <a:spcBef>
                          <a:spcPct val="20000"/>
                        </a:spcBef>
                        <a:spcAft>
                          <a:spcPct val="0"/>
                        </a:spcAft>
                        <a:defRPr sz="1600">
                          <a:solidFill>
                            <a:schemeClr val="tx1"/>
                          </a:solidFill>
                          <a:latin typeface="Arial" charset="0"/>
                          <a:ea typeface="MS PGothic" charset="-128"/>
                        </a:defRPr>
                      </a:lvl7pPr>
                      <a:lvl8pPr marL="3429000" indent="-228600" eaLnBrk="0" fontAlgn="base" hangingPunct="0">
                        <a:spcBef>
                          <a:spcPct val="20000"/>
                        </a:spcBef>
                        <a:spcAft>
                          <a:spcPct val="0"/>
                        </a:spcAft>
                        <a:defRPr sz="1600">
                          <a:solidFill>
                            <a:schemeClr val="tx1"/>
                          </a:solidFill>
                          <a:latin typeface="Arial" charset="0"/>
                          <a:ea typeface="MS PGothic" charset="-128"/>
                        </a:defRPr>
                      </a:lvl8pPr>
                      <a:lvl9pPr marL="3886200" indent="-228600" eaLnBrk="0" fontAlgn="base" hangingPunct="0">
                        <a:spcBef>
                          <a:spcPct val="20000"/>
                        </a:spcBef>
                        <a:spcAft>
                          <a:spcPct val="0"/>
                        </a:spcAft>
                        <a:defRPr sz="1600">
                          <a:solidFill>
                            <a:schemeClr val="tx1"/>
                          </a:solidFill>
                          <a:latin typeface="Arial" charset="0"/>
                          <a:ea typeface="MS PGothic" charset="-128"/>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charset="0"/>
                          <a:ea typeface="MS PGothic" charset="-128"/>
                        </a:rPr>
                        <a:t>Bullying is a form of aggressive behavior manifested by the use of force or coercion to affect others, particularly when the behavior is habitual and involves an imbalance of power. It can include verbal harassment, physical assault or coercion and may be directed repeatedly </a:t>
                      </a:r>
                      <a:r>
                        <a:rPr kumimoji="0" lang="en-US" altLang="en-US" sz="1400" b="0" i="0" u="none" strike="noStrike" cap="none" normalizeH="0" baseline="0" dirty="0" smtClean="0">
                          <a:ln>
                            <a:noFill/>
                          </a:ln>
                          <a:solidFill>
                            <a:schemeClr val="tx1"/>
                          </a:solidFill>
                          <a:effectLst/>
                          <a:latin typeface="Arial" charset="0"/>
                          <a:ea typeface="MS PGothic" charset="-128"/>
                        </a:rPr>
                        <a:t>toward </a:t>
                      </a:r>
                      <a:r>
                        <a:rPr kumimoji="0" lang="en-US" altLang="en-US" sz="1400" b="0" i="0" u="none" strike="noStrike" cap="none" normalizeH="0" baseline="0" dirty="0">
                          <a:ln>
                            <a:noFill/>
                          </a:ln>
                          <a:solidFill>
                            <a:schemeClr val="tx1"/>
                          </a:solidFill>
                          <a:effectLst/>
                          <a:latin typeface="Arial" charset="0"/>
                          <a:ea typeface="MS PGothic" charset="-128"/>
                        </a:rPr>
                        <a:t>particular victims, perhaps on grounds of race, religion, gender, sexuality, or ability. The </a:t>
                      </a:r>
                      <a:r>
                        <a:rPr kumimoji="0" lang="ja-JP" altLang="en-US" sz="1400" b="0" i="0" u="none" strike="noStrike" cap="none" normalizeH="0" baseline="0" dirty="0">
                          <a:ln>
                            <a:noFill/>
                          </a:ln>
                          <a:solidFill>
                            <a:schemeClr val="tx1"/>
                          </a:solidFill>
                          <a:effectLst/>
                          <a:latin typeface="Arial" charset="0"/>
                          <a:ea typeface="MS PGothic" charset="-128"/>
                        </a:rPr>
                        <a:t>“</a:t>
                      </a:r>
                      <a:r>
                        <a:rPr kumimoji="0" lang="en-US" altLang="ja-JP" sz="1400" b="0" i="0" u="none" strike="noStrike" cap="none" normalizeH="0" baseline="0" dirty="0">
                          <a:ln>
                            <a:noFill/>
                          </a:ln>
                          <a:solidFill>
                            <a:schemeClr val="tx1"/>
                          </a:solidFill>
                          <a:effectLst/>
                          <a:latin typeface="Arial" charset="0"/>
                          <a:ea typeface="MS PGothic" charset="-128"/>
                        </a:rPr>
                        <a:t>imbalance of power</a:t>
                      </a:r>
                      <a:r>
                        <a:rPr kumimoji="0" lang="ja-JP" altLang="en-US" sz="1400" b="0" i="0" u="none" strike="noStrike" cap="none" normalizeH="0" baseline="0" dirty="0">
                          <a:ln>
                            <a:noFill/>
                          </a:ln>
                          <a:solidFill>
                            <a:schemeClr val="tx1"/>
                          </a:solidFill>
                          <a:effectLst/>
                          <a:latin typeface="Arial" charset="0"/>
                          <a:ea typeface="MS PGothic" charset="-128"/>
                        </a:rPr>
                        <a:t>”</a:t>
                      </a:r>
                      <a:r>
                        <a:rPr kumimoji="0" lang="en-US" altLang="ja-JP" sz="1400" b="0" i="0" u="none" strike="noStrike" cap="none" normalizeH="0" baseline="0" dirty="0">
                          <a:ln>
                            <a:noFill/>
                          </a:ln>
                          <a:solidFill>
                            <a:schemeClr val="tx1"/>
                          </a:solidFill>
                          <a:effectLst/>
                          <a:latin typeface="Arial" charset="0"/>
                          <a:ea typeface="MS PGothic" charset="-128"/>
                        </a:rPr>
                        <a:t> may be social power and/or physical power. The victim of bullying is sometimes referred to as a </a:t>
                      </a:r>
                      <a:r>
                        <a:rPr kumimoji="0" lang="ja-JP" altLang="en-US" sz="1400" b="0" i="0" u="none" strike="noStrike" cap="none" normalizeH="0" baseline="0" dirty="0">
                          <a:ln>
                            <a:noFill/>
                          </a:ln>
                          <a:solidFill>
                            <a:schemeClr val="tx1"/>
                          </a:solidFill>
                          <a:effectLst/>
                          <a:latin typeface="Arial" charset="0"/>
                          <a:ea typeface="MS PGothic" charset="-128"/>
                        </a:rPr>
                        <a:t>“</a:t>
                      </a:r>
                      <a:r>
                        <a:rPr kumimoji="0" lang="en-US" altLang="ja-JP" sz="1400" b="0" i="0" u="none" strike="noStrike" cap="none" normalizeH="0" baseline="0" dirty="0" smtClean="0">
                          <a:ln>
                            <a:noFill/>
                          </a:ln>
                          <a:solidFill>
                            <a:schemeClr val="tx1"/>
                          </a:solidFill>
                          <a:effectLst/>
                          <a:latin typeface="Arial" charset="0"/>
                          <a:ea typeface="MS PGothic" charset="-128"/>
                        </a:rPr>
                        <a:t>target.</a:t>
                      </a:r>
                      <a:r>
                        <a:rPr kumimoji="0" lang="ja-JP" altLang="en-US" sz="1400" b="0" i="0" u="none" strike="noStrike" cap="none" normalizeH="0" baseline="0" dirty="0" smtClean="0">
                          <a:ln>
                            <a:noFill/>
                          </a:ln>
                          <a:solidFill>
                            <a:schemeClr val="tx1"/>
                          </a:solidFill>
                          <a:effectLst/>
                          <a:latin typeface="Arial" charset="0"/>
                          <a:ea typeface="MS PGothic" charset="-128"/>
                        </a:rPr>
                        <a:t>”</a:t>
                      </a:r>
                      <a:endParaRPr kumimoji="0" lang="en-US" altLang="en-US" sz="1400" b="1" i="0" u="none" strike="noStrike" cap="none" normalizeH="0" baseline="0" dirty="0">
                        <a:ln>
                          <a:noFill/>
                        </a:ln>
                        <a:solidFill>
                          <a:srgbClr val="000000"/>
                        </a:solidFill>
                        <a:effectLst/>
                        <a:latin typeface="Arial" charset="0"/>
                        <a:ea typeface="MS Mincho" charset="-128"/>
                      </a:endParaRPr>
                    </a:p>
                  </a:txBody>
                  <a:tcPr marL="91457" marR="91457"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F6"/>
                    </a:solidFill>
                  </a:tcPr>
                </a:tc>
              </a:tr>
            </a:tbl>
          </a:graphicData>
        </a:graphic>
      </p:graphicFrame>
      <p:sp>
        <p:nvSpPr>
          <p:cNvPr id="4" name="Text Placeholder 3"/>
          <p:cNvSpPr txBox="1">
            <a:spLocks/>
          </p:cNvSpPr>
          <p:nvPr/>
        </p:nvSpPr>
        <p:spPr>
          <a:xfrm>
            <a:off x="5041900" y="6018213"/>
            <a:ext cx="3538538" cy="860425"/>
          </a:xfrm>
          <a:prstGeom prst="rect">
            <a:avLst/>
          </a:prstGeom>
        </p:spPr>
        <p:txBody>
          <a:bodyPr/>
          <a:lstStyle>
            <a:lvl1pPr marL="379413" indent="-379413" algn="l" defTabSz="1014413" rtl="0" eaLnBrk="0" fontAlgn="base" hangingPunct="0">
              <a:spcBef>
                <a:spcPct val="20000"/>
              </a:spcBef>
              <a:spcAft>
                <a:spcPct val="0"/>
              </a:spcAft>
              <a:buChar char="•"/>
              <a:defRPr sz="2400">
                <a:solidFill>
                  <a:schemeClr val="tx1"/>
                </a:solidFill>
                <a:latin typeface="+mn-lt"/>
                <a:ea typeface="+mn-ea"/>
                <a:cs typeface="+mn-cs"/>
              </a:defRPr>
            </a:lvl1pPr>
            <a:lvl2pPr marL="823913" indent="-317500" algn="l" defTabSz="1014413" rtl="0" eaLnBrk="0" fontAlgn="base" hangingPunct="0">
              <a:spcBef>
                <a:spcPct val="20000"/>
              </a:spcBef>
              <a:spcAft>
                <a:spcPct val="0"/>
              </a:spcAft>
              <a:buChar char="–"/>
              <a:defRPr sz="2200">
                <a:solidFill>
                  <a:schemeClr val="tx1"/>
                </a:solidFill>
                <a:latin typeface="+mn-lt"/>
              </a:defRPr>
            </a:lvl2pPr>
            <a:lvl3pPr marL="1266825" indent="-252413" algn="l" defTabSz="1014413" rtl="0" eaLnBrk="0" fontAlgn="base" hangingPunct="0">
              <a:spcBef>
                <a:spcPct val="20000"/>
              </a:spcBef>
              <a:spcAft>
                <a:spcPct val="0"/>
              </a:spcAft>
              <a:buChar char="•"/>
              <a:defRPr sz="2000">
                <a:solidFill>
                  <a:schemeClr val="tx1"/>
                </a:solidFill>
                <a:latin typeface="+mn-lt"/>
              </a:defRPr>
            </a:lvl3pPr>
            <a:lvl4pPr marL="1773238" indent="-252413" algn="l" defTabSz="1014413" rtl="0" eaLnBrk="0" fontAlgn="base" hangingPunct="0">
              <a:spcBef>
                <a:spcPct val="20000"/>
              </a:spcBef>
              <a:spcAft>
                <a:spcPct val="0"/>
              </a:spcAft>
              <a:buChar char="–"/>
              <a:defRPr>
                <a:solidFill>
                  <a:schemeClr val="tx1"/>
                </a:solidFill>
                <a:latin typeface="+mn-lt"/>
              </a:defRPr>
            </a:lvl4pPr>
            <a:lvl5pPr marL="2281238" indent="-254000" algn="l" defTabSz="1014413" rtl="0" eaLnBrk="0" fontAlgn="base" hangingPunct="0">
              <a:spcBef>
                <a:spcPct val="20000"/>
              </a:spcBef>
              <a:spcAft>
                <a:spcPct val="0"/>
              </a:spcAft>
              <a:buChar char="»"/>
              <a:defRPr>
                <a:solidFill>
                  <a:schemeClr val="tx1"/>
                </a:solidFill>
                <a:latin typeface="+mn-lt"/>
              </a:defRPr>
            </a:lvl5pPr>
            <a:lvl6pPr marL="2738438" indent="-254000" algn="l" defTabSz="1014413" rtl="0" eaLnBrk="0" fontAlgn="base" hangingPunct="0">
              <a:spcBef>
                <a:spcPct val="20000"/>
              </a:spcBef>
              <a:spcAft>
                <a:spcPct val="0"/>
              </a:spcAft>
              <a:buChar char="»"/>
              <a:defRPr>
                <a:solidFill>
                  <a:schemeClr val="tx1"/>
                </a:solidFill>
                <a:latin typeface="+mn-lt"/>
              </a:defRPr>
            </a:lvl6pPr>
            <a:lvl7pPr marL="3195638" indent="-254000" algn="l" defTabSz="1014413" rtl="0" eaLnBrk="0" fontAlgn="base" hangingPunct="0">
              <a:spcBef>
                <a:spcPct val="20000"/>
              </a:spcBef>
              <a:spcAft>
                <a:spcPct val="0"/>
              </a:spcAft>
              <a:buChar char="»"/>
              <a:defRPr>
                <a:solidFill>
                  <a:schemeClr val="tx1"/>
                </a:solidFill>
                <a:latin typeface="+mn-lt"/>
              </a:defRPr>
            </a:lvl7pPr>
            <a:lvl8pPr marL="3652838" indent="-254000" algn="l" defTabSz="1014413" rtl="0" eaLnBrk="0" fontAlgn="base" hangingPunct="0">
              <a:spcBef>
                <a:spcPct val="20000"/>
              </a:spcBef>
              <a:spcAft>
                <a:spcPct val="0"/>
              </a:spcAft>
              <a:buChar char="»"/>
              <a:defRPr>
                <a:solidFill>
                  <a:schemeClr val="tx1"/>
                </a:solidFill>
                <a:latin typeface="+mn-lt"/>
              </a:defRPr>
            </a:lvl8pPr>
            <a:lvl9pPr marL="4110038" indent="-254000" algn="l" defTabSz="1014413" rtl="0" eaLnBrk="0" fontAlgn="base" hangingPunct="0">
              <a:spcBef>
                <a:spcPct val="20000"/>
              </a:spcBef>
              <a:spcAft>
                <a:spcPct val="0"/>
              </a:spcAft>
              <a:buChar char="»"/>
              <a:defRPr>
                <a:solidFill>
                  <a:schemeClr val="tx1"/>
                </a:solidFill>
                <a:latin typeface="+mn-lt"/>
              </a:defRPr>
            </a:lvl9pPr>
          </a:lstStyle>
          <a:p>
            <a:pPr marL="0" indent="0">
              <a:buFontTx/>
              <a:buNone/>
              <a:defRPr/>
            </a:pPr>
            <a:r>
              <a:rPr lang="en-US" sz="1600" kern="0" dirty="0" smtClean="0"/>
              <a:t>http://</a:t>
            </a:r>
            <a:r>
              <a:rPr lang="en-US" sz="1600" kern="0" dirty="0" err="1" smtClean="0"/>
              <a:t>www.statisticbrain.com</a:t>
            </a:r>
            <a:r>
              <a:rPr lang="en-US" sz="1600" kern="0" dirty="0" smtClean="0"/>
              <a:t>/cyber-bullying-statistics/</a:t>
            </a:r>
            <a:endParaRPr lang="en-US" sz="1600" kern="0" dirty="0"/>
          </a:p>
        </p:txBody>
      </p:sp>
      <p:graphicFrame>
        <p:nvGraphicFramePr>
          <p:cNvPr id="9" name="Tabela 8"/>
          <p:cNvGraphicFramePr>
            <a:graphicFrameLocks noGrp="1"/>
          </p:cNvGraphicFramePr>
          <p:nvPr/>
        </p:nvGraphicFramePr>
        <p:xfrm>
          <a:off x="5075238" y="2498725"/>
          <a:ext cx="3505200" cy="3214688"/>
        </p:xfrm>
        <a:graphic>
          <a:graphicData uri="http://schemas.openxmlformats.org/drawingml/2006/table">
            <a:tbl>
              <a:tblPr/>
              <a:tblGrid>
                <a:gridCol w="1671637"/>
                <a:gridCol w="1833563"/>
              </a:tblGrid>
              <a:tr h="538162">
                <a:tc gridSpan="2">
                  <a:txBody>
                    <a:bodyPr/>
                    <a:lstStyle>
                      <a:lvl1pPr>
                        <a:spcBef>
                          <a:spcPct val="20000"/>
                        </a:spcBef>
                        <a:defRPr sz="2000">
                          <a:solidFill>
                            <a:schemeClr val="tx1"/>
                          </a:solidFill>
                          <a:latin typeface="Arial" charset="0"/>
                          <a:ea typeface="MS PGothic" charset="-128"/>
                        </a:defRPr>
                      </a:lvl1pPr>
                      <a:lvl2pPr marL="742950" indent="-285750">
                        <a:spcBef>
                          <a:spcPct val="20000"/>
                        </a:spcBef>
                        <a:defRPr sz="2000">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sz="1600">
                          <a:solidFill>
                            <a:schemeClr val="tx1"/>
                          </a:solidFill>
                          <a:latin typeface="Arial" charset="0"/>
                          <a:ea typeface="MS PGothic" charset="-128"/>
                        </a:defRPr>
                      </a:lvl4pPr>
                      <a:lvl5pPr marL="2057400" indent="-228600">
                        <a:spcBef>
                          <a:spcPct val="20000"/>
                        </a:spcBef>
                        <a:defRPr sz="1600">
                          <a:solidFill>
                            <a:schemeClr val="tx1"/>
                          </a:solidFill>
                          <a:latin typeface="Arial" charset="0"/>
                          <a:ea typeface="MS PGothic" charset="-128"/>
                        </a:defRPr>
                      </a:lvl5pPr>
                      <a:lvl6pPr marL="2514600" indent="-228600" eaLnBrk="0" fontAlgn="base" hangingPunct="0">
                        <a:spcBef>
                          <a:spcPct val="20000"/>
                        </a:spcBef>
                        <a:spcAft>
                          <a:spcPct val="0"/>
                        </a:spcAft>
                        <a:defRPr sz="1600">
                          <a:solidFill>
                            <a:schemeClr val="tx1"/>
                          </a:solidFill>
                          <a:latin typeface="Arial" charset="0"/>
                          <a:ea typeface="MS PGothic" charset="-128"/>
                        </a:defRPr>
                      </a:lvl6pPr>
                      <a:lvl7pPr marL="2971800" indent="-228600" eaLnBrk="0" fontAlgn="base" hangingPunct="0">
                        <a:spcBef>
                          <a:spcPct val="20000"/>
                        </a:spcBef>
                        <a:spcAft>
                          <a:spcPct val="0"/>
                        </a:spcAft>
                        <a:defRPr sz="1600">
                          <a:solidFill>
                            <a:schemeClr val="tx1"/>
                          </a:solidFill>
                          <a:latin typeface="Arial" charset="0"/>
                          <a:ea typeface="MS PGothic" charset="-128"/>
                        </a:defRPr>
                      </a:lvl7pPr>
                      <a:lvl8pPr marL="3429000" indent="-228600" eaLnBrk="0" fontAlgn="base" hangingPunct="0">
                        <a:spcBef>
                          <a:spcPct val="20000"/>
                        </a:spcBef>
                        <a:spcAft>
                          <a:spcPct val="0"/>
                        </a:spcAft>
                        <a:defRPr sz="1600">
                          <a:solidFill>
                            <a:schemeClr val="tx1"/>
                          </a:solidFill>
                          <a:latin typeface="Arial" charset="0"/>
                          <a:ea typeface="MS PGothic" charset="-128"/>
                        </a:defRPr>
                      </a:lvl8pPr>
                      <a:lvl9pPr marL="3886200" indent="-228600" eaLnBrk="0" fontAlgn="base" hangingPunct="0">
                        <a:spcBef>
                          <a:spcPct val="20000"/>
                        </a:spcBef>
                        <a:spcAft>
                          <a:spcPct val="0"/>
                        </a:spcAft>
                        <a:defRPr sz="1600">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chemeClr val="bg1"/>
                          </a:solidFill>
                          <a:effectLst/>
                          <a:latin typeface="Arial" charset="0"/>
                          <a:ea typeface="MS PGothic" charset="-128"/>
                        </a:rPr>
                        <a:t>STATES WITH HIGHEST LEVEL OF BULLYING</a:t>
                      </a:r>
                      <a:endParaRPr kumimoji="0" lang="en-US" altLang="en-US" sz="1400" b="1" i="0" u="none" strike="noStrike" cap="none" normalizeH="0" baseline="0">
                        <a:ln>
                          <a:noFill/>
                        </a:ln>
                        <a:solidFill>
                          <a:schemeClr val="bg1"/>
                        </a:solidFill>
                        <a:effectLst/>
                        <a:latin typeface="Cambria" charset="0"/>
                        <a:ea typeface="MS Mincho" charset="-128"/>
                      </a:endParaRPr>
                    </a:p>
                  </a:txBody>
                  <a:tcPr marL="68580" marR="6858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2D2DB9"/>
                    </a:solidFill>
                  </a:tcPr>
                </a:tc>
                <a:tc hMerge="1">
                  <a:txBody>
                    <a:bodyPr/>
                    <a:lstStyle/>
                    <a:p>
                      <a:endParaRPr lang="en-US"/>
                    </a:p>
                  </a:txBody>
                  <a:tcPr/>
                </a:tc>
              </a:tr>
              <a:tr h="446088">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sz="2000">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sz="1600">
                          <a:solidFill>
                            <a:schemeClr val="tx1"/>
                          </a:solidFill>
                          <a:latin typeface="Arial" charset="0"/>
                          <a:ea typeface="MS PGothic" charset="-128"/>
                        </a:defRPr>
                      </a:lvl4pPr>
                      <a:lvl5pPr marL="2057400" indent="-228600">
                        <a:spcBef>
                          <a:spcPct val="20000"/>
                        </a:spcBef>
                        <a:defRPr sz="1600">
                          <a:solidFill>
                            <a:schemeClr val="tx1"/>
                          </a:solidFill>
                          <a:latin typeface="Arial" charset="0"/>
                          <a:ea typeface="MS PGothic" charset="-128"/>
                        </a:defRPr>
                      </a:lvl5pPr>
                      <a:lvl6pPr marL="2514600" indent="-228600" eaLnBrk="0" fontAlgn="base" hangingPunct="0">
                        <a:spcBef>
                          <a:spcPct val="20000"/>
                        </a:spcBef>
                        <a:spcAft>
                          <a:spcPct val="0"/>
                        </a:spcAft>
                        <a:defRPr sz="1600">
                          <a:solidFill>
                            <a:schemeClr val="tx1"/>
                          </a:solidFill>
                          <a:latin typeface="Arial" charset="0"/>
                          <a:ea typeface="MS PGothic" charset="-128"/>
                        </a:defRPr>
                      </a:lvl6pPr>
                      <a:lvl7pPr marL="2971800" indent="-228600" eaLnBrk="0" fontAlgn="base" hangingPunct="0">
                        <a:spcBef>
                          <a:spcPct val="20000"/>
                        </a:spcBef>
                        <a:spcAft>
                          <a:spcPct val="0"/>
                        </a:spcAft>
                        <a:defRPr sz="1600">
                          <a:solidFill>
                            <a:schemeClr val="tx1"/>
                          </a:solidFill>
                          <a:latin typeface="Arial" charset="0"/>
                          <a:ea typeface="MS PGothic" charset="-128"/>
                        </a:defRPr>
                      </a:lvl7pPr>
                      <a:lvl8pPr marL="3429000" indent="-228600" eaLnBrk="0" fontAlgn="base" hangingPunct="0">
                        <a:spcBef>
                          <a:spcPct val="20000"/>
                        </a:spcBef>
                        <a:spcAft>
                          <a:spcPct val="0"/>
                        </a:spcAft>
                        <a:defRPr sz="1600">
                          <a:solidFill>
                            <a:schemeClr val="tx1"/>
                          </a:solidFill>
                          <a:latin typeface="Arial" charset="0"/>
                          <a:ea typeface="MS PGothic" charset="-128"/>
                        </a:defRPr>
                      </a:lvl8pPr>
                      <a:lvl9pPr marL="3886200" indent="-228600" eaLnBrk="0" fontAlgn="base" hangingPunct="0">
                        <a:spcBef>
                          <a:spcPct val="20000"/>
                        </a:spcBef>
                        <a:spcAft>
                          <a:spcPct val="0"/>
                        </a:spcAft>
                        <a:defRPr sz="1600">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Arial" charset="0"/>
                          <a:ea typeface="MS PGothic" charset="-128"/>
                        </a:rPr>
                        <a:t>Rank</a:t>
                      </a:r>
                      <a:endParaRPr kumimoji="0" lang="en-US" altLang="en-US" sz="1400" b="1" i="0" u="none" strike="noStrike" cap="none" normalizeH="0" baseline="0">
                        <a:ln>
                          <a:noFill/>
                        </a:ln>
                        <a:solidFill>
                          <a:srgbClr val="000000"/>
                        </a:solidFill>
                        <a:effectLst/>
                        <a:latin typeface="Cambria" charset="0"/>
                        <a:ea typeface="MS Mincho" charset="-128"/>
                      </a:endParaRPr>
                    </a:p>
                  </a:txBody>
                  <a:tcPr marL="68580" marR="6858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F6"/>
                    </a:solid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sz="2000">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sz="1600">
                          <a:solidFill>
                            <a:schemeClr val="tx1"/>
                          </a:solidFill>
                          <a:latin typeface="Arial" charset="0"/>
                          <a:ea typeface="MS PGothic" charset="-128"/>
                        </a:defRPr>
                      </a:lvl4pPr>
                      <a:lvl5pPr marL="2057400" indent="-228600">
                        <a:spcBef>
                          <a:spcPct val="20000"/>
                        </a:spcBef>
                        <a:defRPr sz="1600">
                          <a:solidFill>
                            <a:schemeClr val="tx1"/>
                          </a:solidFill>
                          <a:latin typeface="Arial" charset="0"/>
                          <a:ea typeface="MS PGothic" charset="-128"/>
                        </a:defRPr>
                      </a:lvl5pPr>
                      <a:lvl6pPr marL="2514600" indent="-228600" eaLnBrk="0" fontAlgn="base" hangingPunct="0">
                        <a:spcBef>
                          <a:spcPct val="20000"/>
                        </a:spcBef>
                        <a:spcAft>
                          <a:spcPct val="0"/>
                        </a:spcAft>
                        <a:defRPr sz="1600">
                          <a:solidFill>
                            <a:schemeClr val="tx1"/>
                          </a:solidFill>
                          <a:latin typeface="Arial" charset="0"/>
                          <a:ea typeface="MS PGothic" charset="-128"/>
                        </a:defRPr>
                      </a:lvl6pPr>
                      <a:lvl7pPr marL="2971800" indent="-228600" eaLnBrk="0" fontAlgn="base" hangingPunct="0">
                        <a:spcBef>
                          <a:spcPct val="20000"/>
                        </a:spcBef>
                        <a:spcAft>
                          <a:spcPct val="0"/>
                        </a:spcAft>
                        <a:defRPr sz="1600">
                          <a:solidFill>
                            <a:schemeClr val="tx1"/>
                          </a:solidFill>
                          <a:latin typeface="Arial" charset="0"/>
                          <a:ea typeface="MS PGothic" charset="-128"/>
                        </a:defRPr>
                      </a:lvl7pPr>
                      <a:lvl8pPr marL="3429000" indent="-228600" eaLnBrk="0" fontAlgn="base" hangingPunct="0">
                        <a:spcBef>
                          <a:spcPct val="20000"/>
                        </a:spcBef>
                        <a:spcAft>
                          <a:spcPct val="0"/>
                        </a:spcAft>
                        <a:defRPr sz="1600">
                          <a:solidFill>
                            <a:schemeClr val="tx1"/>
                          </a:solidFill>
                          <a:latin typeface="Arial" charset="0"/>
                          <a:ea typeface="MS PGothic" charset="-128"/>
                        </a:defRPr>
                      </a:lvl8pPr>
                      <a:lvl9pPr marL="3886200" indent="-228600" eaLnBrk="0" fontAlgn="base" hangingPunct="0">
                        <a:spcBef>
                          <a:spcPct val="20000"/>
                        </a:spcBef>
                        <a:spcAft>
                          <a:spcPct val="0"/>
                        </a:spcAft>
                        <a:defRPr sz="1600">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Arial" charset="0"/>
                          <a:ea typeface="MS PGothic" charset="-128"/>
                        </a:rPr>
                        <a:t>State</a:t>
                      </a:r>
                      <a:endParaRPr kumimoji="0" lang="en-US" altLang="en-US" sz="1400" b="1" i="0" u="none" strike="noStrike" cap="none" normalizeH="0" baseline="0">
                        <a:ln>
                          <a:noFill/>
                        </a:ln>
                        <a:solidFill>
                          <a:srgbClr val="000000"/>
                        </a:solidFill>
                        <a:effectLst/>
                        <a:latin typeface="Cambria" charset="0"/>
                        <a:ea typeface="MS Mincho" charset="-128"/>
                      </a:endParaRPr>
                    </a:p>
                  </a:txBody>
                  <a:tcPr marL="68580" marR="6858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F6"/>
                    </a:solidFill>
                  </a:tcPr>
                </a:tc>
              </a:tr>
              <a:tr h="446088">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sz="2000">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sz="1600">
                          <a:solidFill>
                            <a:schemeClr val="tx1"/>
                          </a:solidFill>
                          <a:latin typeface="Arial" charset="0"/>
                          <a:ea typeface="MS PGothic" charset="-128"/>
                        </a:defRPr>
                      </a:lvl4pPr>
                      <a:lvl5pPr marL="2057400" indent="-228600">
                        <a:spcBef>
                          <a:spcPct val="20000"/>
                        </a:spcBef>
                        <a:defRPr sz="1600">
                          <a:solidFill>
                            <a:schemeClr val="tx1"/>
                          </a:solidFill>
                          <a:latin typeface="Arial" charset="0"/>
                          <a:ea typeface="MS PGothic" charset="-128"/>
                        </a:defRPr>
                      </a:lvl5pPr>
                      <a:lvl6pPr marL="2514600" indent="-228600" eaLnBrk="0" fontAlgn="base" hangingPunct="0">
                        <a:spcBef>
                          <a:spcPct val="20000"/>
                        </a:spcBef>
                        <a:spcAft>
                          <a:spcPct val="0"/>
                        </a:spcAft>
                        <a:defRPr sz="1600">
                          <a:solidFill>
                            <a:schemeClr val="tx1"/>
                          </a:solidFill>
                          <a:latin typeface="Arial" charset="0"/>
                          <a:ea typeface="MS PGothic" charset="-128"/>
                        </a:defRPr>
                      </a:lvl6pPr>
                      <a:lvl7pPr marL="2971800" indent="-228600" eaLnBrk="0" fontAlgn="base" hangingPunct="0">
                        <a:spcBef>
                          <a:spcPct val="20000"/>
                        </a:spcBef>
                        <a:spcAft>
                          <a:spcPct val="0"/>
                        </a:spcAft>
                        <a:defRPr sz="1600">
                          <a:solidFill>
                            <a:schemeClr val="tx1"/>
                          </a:solidFill>
                          <a:latin typeface="Arial" charset="0"/>
                          <a:ea typeface="MS PGothic" charset="-128"/>
                        </a:defRPr>
                      </a:lvl7pPr>
                      <a:lvl8pPr marL="3429000" indent="-228600" eaLnBrk="0" fontAlgn="base" hangingPunct="0">
                        <a:spcBef>
                          <a:spcPct val="20000"/>
                        </a:spcBef>
                        <a:spcAft>
                          <a:spcPct val="0"/>
                        </a:spcAft>
                        <a:defRPr sz="1600">
                          <a:solidFill>
                            <a:schemeClr val="tx1"/>
                          </a:solidFill>
                          <a:latin typeface="Arial" charset="0"/>
                          <a:ea typeface="MS PGothic" charset="-128"/>
                        </a:defRPr>
                      </a:lvl8pPr>
                      <a:lvl9pPr marL="3886200" indent="-228600" eaLnBrk="0" fontAlgn="base" hangingPunct="0">
                        <a:spcBef>
                          <a:spcPct val="20000"/>
                        </a:spcBef>
                        <a:spcAft>
                          <a:spcPct val="0"/>
                        </a:spcAft>
                        <a:defRPr sz="1600">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Arial" charset="0"/>
                          <a:ea typeface="MS PGothic" charset="-128"/>
                        </a:rPr>
                        <a:t>1</a:t>
                      </a:r>
                      <a:endParaRPr kumimoji="0" lang="en-US" altLang="en-US" sz="1400" b="1" i="0" u="none" strike="noStrike" cap="none" normalizeH="0" baseline="0">
                        <a:ln>
                          <a:noFill/>
                        </a:ln>
                        <a:solidFill>
                          <a:srgbClr val="000000"/>
                        </a:solidFill>
                        <a:effectLst/>
                        <a:latin typeface="Cambria" charset="0"/>
                        <a:ea typeface="MS Mincho" charset="-128"/>
                      </a:endParaRPr>
                    </a:p>
                  </a:txBody>
                  <a:tcPr marL="68580" marR="6858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F6"/>
                    </a:solid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sz="2000">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sz="1600">
                          <a:solidFill>
                            <a:schemeClr val="tx1"/>
                          </a:solidFill>
                          <a:latin typeface="Arial" charset="0"/>
                          <a:ea typeface="MS PGothic" charset="-128"/>
                        </a:defRPr>
                      </a:lvl4pPr>
                      <a:lvl5pPr marL="2057400" indent="-228600">
                        <a:spcBef>
                          <a:spcPct val="20000"/>
                        </a:spcBef>
                        <a:defRPr sz="1600">
                          <a:solidFill>
                            <a:schemeClr val="tx1"/>
                          </a:solidFill>
                          <a:latin typeface="Arial" charset="0"/>
                          <a:ea typeface="MS PGothic" charset="-128"/>
                        </a:defRPr>
                      </a:lvl5pPr>
                      <a:lvl6pPr marL="2514600" indent="-228600" eaLnBrk="0" fontAlgn="base" hangingPunct="0">
                        <a:spcBef>
                          <a:spcPct val="20000"/>
                        </a:spcBef>
                        <a:spcAft>
                          <a:spcPct val="0"/>
                        </a:spcAft>
                        <a:defRPr sz="1600">
                          <a:solidFill>
                            <a:schemeClr val="tx1"/>
                          </a:solidFill>
                          <a:latin typeface="Arial" charset="0"/>
                          <a:ea typeface="MS PGothic" charset="-128"/>
                        </a:defRPr>
                      </a:lvl6pPr>
                      <a:lvl7pPr marL="2971800" indent="-228600" eaLnBrk="0" fontAlgn="base" hangingPunct="0">
                        <a:spcBef>
                          <a:spcPct val="20000"/>
                        </a:spcBef>
                        <a:spcAft>
                          <a:spcPct val="0"/>
                        </a:spcAft>
                        <a:defRPr sz="1600">
                          <a:solidFill>
                            <a:schemeClr val="tx1"/>
                          </a:solidFill>
                          <a:latin typeface="Arial" charset="0"/>
                          <a:ea typeface="MS PGothic" charset="-128"/>
                        </a:defRPr>
                      </a:lvl7pPr>
                      <a:lvl8pPr marL="3429000" indent="-228600" eaLnBrk="0" fontAlgn="base" hangingPunct="0">
                        <a:spcBef>
                          <a:spcPct val="20000"/>
                        </a:spcBef>
                        <a:spcAft>
                          <a:spcPct val="0"/>
                        </a:spcAft>
                        <a:defRPr sz="1600">
                          <a:solidFill>
                            <a:schemeClr val="tx1"/>
                          </a:solidFill>
                          <a:latin typeface="Arial" charset="0"/>
                          <a:ea typeface="MS PGothic" charset="-128"/>
                        </a:defRPr>
                      </a:lvl8pPr>
                      <a:lvl9pPr marL="3886200" indent="-228600" eaLnBrk="0" fontAlgn="base" hangingPunct="0">
                        <a:spcBef>
                          <a:spcPct val="20000"/>
                        </a:spcBef>
                        <a:spcAft>
                          <a:spcPct val="0"/>
                        </a:spcAft>
                        <a:defRPr sz="1600">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Arial" charset="0"/>
                          <a:ea typeface="MS PGothic" charset="-128"/>
                        </a:rPr>
                        <a:t>California</a:t>
                      </a:r>
                      <a:endParaRPr kumimoji="0" lang="en-US" altLang="en-US" sz="1400" b="1" i="0" u="none" strike="noStrike" cap="none" normalizeH="0" baseline="0">
                        <a:ln>
                          <a:noFill/>
                        </a:ln>
                        <a:solidFill>
                          <a:srgbClr val="000000"/>
                        </a:solidFill>
                        <a:effectLst/>
                        <a:latin typeface="Cambria" charset="0"/>
                        <a:ea typeface="MS Mincho" charset="-128"/>
                      </a:endParaRPr>
                    </a:p>
                  </a:txBody>
                  <a:tcPr marL="68580" marR="6858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F6"/>
                    </a:solidFill>
                  </a:tcPr>
                </a:tc>
              </a:tr>
              <a:tr h="446088">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sz="2000">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sz="1600">
                          <a:solidFill>
                            <a:schemeClr val="tx1"/>
                          </a:solidFill>
                          <a:latin typeface="Arial" charset="0"/>
                          <a:ea typeface="MS PGothic" charset="-128"/>
                        </a:defRPr>
                      </a:lvl4pPr>
                      <a:lvl5pPr marL="2057400" indent="-228600">
                        <a:spcBef>
                          <a:spcPct val="20000"/>
                        </a:spcBef>
                        <a:defRPr sz="1600">
                          <a:solidFill>
                            <a:schemeClr val="tx1"/>
                          </a:solidFill>
                          <a:latin typeface="Arial" charset="0"/>
                          <a:ea typeface="MS PGothic" charset="-128"/>
                        </a:defRPr>
                      </a:lvl5pPr>
                      <a:lvl6pPr marL="2514600" indent="-228600" eaLnBrk="0" fontAlgn="base" hangingPunct="0">
                        <a:spcBef>
                          <a:spcPct val="20000"/>
                        </a:spcBef>
                        <a:spcAft>
                          <a:spcPct val="0"/>
                        </a:spcAft>
                        <a:defRPr sz="1600">
                          <a:solidFill>
                            <a:schemeClr val="tx1"/>
                          </a:solidFill>
                          <a:latin typeface="Arial" charset="0"/>
                          <a:ea typeface="MS PGothic" charset="-128"/>
                        </a:defRPr>
                      </a:lvl6pPr>
                      <a:lvl7pPr marL="2971800" indent="-228600" eaLnBrk="0" fontAlgn="base" hangingPunct="0">
                        <a:spcBef>
                          <a:spcPct val="20000"/>
                        </a:spcBef>
                        <a:spcAft>
                          <a:spcPct val="0"/>
                        </a:spcAft>
                        <a:defRPr sz="1600">
                          <a:solidFill>
                            <a:schemeClr val="tx1"/>
                          </a:solidFill>
                          <a:latin typeface="Arial" charset="0"/>
                          <a:ea typeface="MS PGothic" charset="-128"/>
                        </a:defRPr>
                      </a:lvl7pPr>
                      <a:lvl8pPr marL="3429000" indent="-228600" eaLnBrk="0" fontAlgn="base" hangingPunct="0">
                        <a:spcBef>
                          <a:spcPct val="20000"/>
                        </a:spcBef>
                        <a:spcAft>
                          <a:spcPct val="0"/>
                        </a:spcAft>
                        <a:defRPr sz="1600">
                          <a:solidFill>
                            <a:schemeClr val="tx1"/>
                          </a:solidFill>
                          <a:latin typeface="Arial" charset="0"/>
                          <a:ea typeface="MS PGothic" charset="-128"/>
                        </a:defRPr>
                      </a:lvl8pPr>
                      <a:lvl9pPr marL="3886200" indent="-228600" eaLnBrk="0" fontAlgn="base" hangingPunct="0">
                        <a:spcBef>
                          <a:spcPct val="20000"/>
                        </a:spcBef>
                        <a:spcAft>
                          <a:spcPct val="0"/>
                        </a:spcAft>
                        <a:defRPr sz="1600">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Arial" charset="0"/>
                          <a:ea typeface="MS PGothic" charset="-128"/>
                        </a:rPr>
                        <a:t>2</a:t>
                      </a:r>
                      <a:endParaRPr kumimoji="0" lang="en-US" altLang="en-US" sz="1400" b="1" i="0" u="none" strike="noStrike" cap="none" normalizeH="0" baseline="0">
                        <a:ln>
                          <a:noFill/>
                        </a:ln>
                        <a:solidFill>
                          <a:srgbClr val="000000"/>
                        </a:solidFill>
                        <a:effectLst/>
                        <a:latin typeface="Cambria" charset="0"/>
                        <a:ea typeface="MS Mincho" charset="-128"/>
                      </a:endParaRPr>
                    </a:p>
                  </a:txBody>
                  <a:tcPr marL="68580" marR="6858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F6"/>
                    </a:solid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sz="2000">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sz="1600">
                          <a:solidFill>
                            <a:schemeClr val="tx1"/>
                          </a:solidFill>
                          <a:latin typeface="Arial" charset="0"/>
                          <a:ea typeface="MS PGothic" charset="-128"/>
                        </a:defRPr>
                      </a:lvl4pPr>
                      <a:lvl5pPr marL="2057400" indent="-228600">
                        <a:spcBef>
                          <a:spcPct val="20000"/>
                        </a:spcBef>
                        <a:defRPr sz="1600">
                          <a:solidFill>
                            <a:schemeClr val="tx1"/>
                          </a:solidFill>
                          <a:latin typeface="Arial" charset="0"/>
                          <a:ea typeface="MS PGothic" charset="-128"/>
                        </a:defRPr>
                      </a:lvl5pPr>
                      <a:lvl6pPr marL="2514600" indent="-228600" eaLnBrk="0" fontAlgn="base" hangingPunct="0">
                        <a:spcBef>
                          <a:spcPct val="20000"/>
                        </a:spcBef>
                        <a:spcAft>
                          <a:spcPct val="0"/>
                        </a:spcAft>
                        <a:defRPr sz="1600">
                          <a:solidFill>
                            <a:schemeClr val="tx1"/>
                          </a:solidFill>
                          <a:latin typeface="Arial" charset="0"/>
                          <a:ea typeface="MS PGothic" charset="-128"/>
                        </a:defRPr>
                      </a:lvl6pPr>
                      <a:lvl7pPr marL="2971800" indent="-228600" eaLnBrk="0" fontAlgn="base" hangingPunct="0">
                        <a:spcBef>
                          <a:spcPct val="20000"/>
                        </a:spcBef>
                        <a:spcAft>
                          <a:spcPct val="0"/>
                        </a:spcAft>
                        <a:defRPr sz="1600">
                          <a:solidFill>
                            <a:schemeClr val="tx1"/>
                          </a:solidFill>
                          <a:latin typeface="Arial" charset="0"/>
                          <a:ea typeface="MS PGothic" charset="-128"/>
                        </a:defRPr>
                      </a:lvl7pPr>
                      <a:lvl8pPr marL="3429000" indent="-228600" eaLnBrk="0" fontAlgn="base" hangingPunct="0">
                        <a:spcBef>
                          <a:spcPct val="20000"/>
                        </a:spcBef>
                        <a:spcAft>
                          <a:spcPct val="0"/>
                        </a:spcAft>
                        <a:defRPr sz="1600">
                          <a:solidFill>
                            <a:schemeClr val="tx1"/>
                          </a:solidFill>
                          <a:latin typeface="Arial" charset="0"/>
                          <a:ea typeface="MS PGothic" charset="-128"/>
                        </a:defRPr>
                      </a:lvl8pPr>
                      <a:lvl9pPr marL="3886200" indent="-228600" eaLnBrk="0" fontAlgn="base" hangingPunct="0">
                        <a:spcBef>
                          <a:spcPct val="20000"/>
                        </a:spcBef>
                        <a:spcAft>
                          <a:spcPct val="0"/>
                        </a:spcAft>
                        <a:defRPr sz="1600">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Arial" charset="0"/>
                          <a:ea typeface="MS PGothic" charset="-128"/>
                        </a:rPr>
                        <a:t>New York</a:t>
                      </a:r>
                      <a:endParaRPr kumimoji="0" lang="en-US" altLang="en-US" sz="1400" b="1" i="0" u="none" strike="noStrike" cap="none" normalizeH="0" baseline="0">
                        <a:ln>
                          <a:noFill/>
                        </a:ln>
                        <a:solidFill>
                          <a:srgbClr val="000000"/>
                        </a:solidFill>
                        <a:effectLst/>
                        <a:latin typeface="Cambria" charset="0"/>
                        <a:ea typeface="MS Mincho" charset="-128"/>
                      </a:endParaRPr>
                    </a:p>
                  </a:txBody>
                  <a:tcPr marL="68580" marR="6858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F6"/>
                    </a:solidFill>
                  </a:tcPr>
                </a:tc>
              </a:tr>
              <a:tr h="446088">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sz="2000">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sz="1600">
                          <a:solidFill>
                            <a:schemeClr val="tx1"/>
                          </a:solidFill>
                          <a:latin typeface="Arial" charset="0"/>
                          <a:ea typeface="MS PGothic" charset="-128"/>
                        </a:defRPr>
                      </a:lvl4pPr>
                      <a:lvl5pPr marL="2057400" indent="-228600">
                        <a:spcBef>
                          <a:spcPct val="20000"/>
                        </a:spcBef>
                        <a:defRPr sz="1600">
                          <a:solidFill>
                            <a:schemeClr val="tx1"/>
                          </a:solidFill>
                          <a:latin typeface="Arial" charset="0"/>
                          <a:ea typeface="MS PGothic" charset="-128"/>
                        </a:defRPr>
                      </a:lvl5pPr>
                      <a:lvl6pPr marL="2514600" indent="-228600" eaLnBrk="0" fontAlgn="base" hangingPunct="0">
                        <a:spcBef>
                          <a:spcPct val="20000"/>
                        </a:spcBef>
                        <a:spcAft>
                          <a:spcPct val="0"/>
                        </a:spcAft>
                        <a:defRPr sz="1600">
                          <a:solidFill>
                            <a:schemeClr val="tx1"/>
                          </a:solidFill>
                          <a:latin typeface="Arial" charset="0"/>
                          <a:ea typeface="MS PGothic" charset="-128"/>
                        </a:defRPr>
                      </a:lvl6pPr>
                      <a:lvl7pPr marL="2971800" indent="-228600" eaLnBrk="0" fontAlgn="base" hangingPunct="0">
                        <a:spcBef>
                          <a:spcPct val="20000"/>
                        </a:spcBef>
                        <a:spcAft>
                          <a:spcPct val="0"/>
                        </a:spcAft>
                        <a:defRPr sz="1600">
                          <a:solidFill>
                            <a:schemeClr val="tx1"/>
                          </a:solidFill>
                          <a:latin typeface="Arial" charset="0"/>
                          <a:ea typeface="MS PGothic" charset="-128"/>
                        </a:defRPr>
                      </a:lvl7pPr>
                      <a:lvl8pPr marL="3429000" indent="-228600" eaLnBrk="0" fontAlgn="base" hangingPunct="0">
                        <a:spcBef>
                          <a:spcPct val="20000"/>
                        </a:spcBef>
                        <a:spcAft>
                          <a:spcPct val="0"/>
                        </a:spcAft>
                        <a:defRPr sz="1600">
                          <a:solidFill>
                            <a:schemeClr val="tx1"/>
                          </a:solidFill>
                          <a:latin typeface="Arial" charset="0"/>
                          <a:ea typeface="MS PGothic" charset="-128"/>
                        </a:defRPr>
                      </a:lvl8pPr>
                      <a:lvl9pPr marL="3886200" indent="-228600" eaLnBrk="0" fontAlgn="base" hangingPunct="0">
                        <a:spcBef>
                          <a:spcPct val="20000"/>
                        </a:spcBef>
                        <a:spcAft>
                          <a:spcPct val="0"/>
                        </a:spcAft>
                        <a:defRPr sz="1600">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Arial" charset="0"/>
                          <a:ea typeface="MS PGothic" charset="-128"/>
                        </a:rPr>
                        <a:t>3</a:t>
                      </a:r>
                      <a:endParaRPr kumimoji="0" lang="en-US" altLang="en-US" sz="1400" b="1" i="0" u="none" strike="noStrike" cap="none" normalizeH="0" baseline="0">
                        <a:ln>
                          <a:noFill/>
                        </a:ln>
                        <a:solidFill>
                          <a:srgbClr val="000000"/>
                        </a:solidFill>
                        <a:effectLst/>
                        <a:latin typeface="Cambria" charset="0"/>
                        <a:ea typeface="MS Mincho" charset="-128"/>
                      </a:endParaRPr>
                    </a:p>
                  </a:txBody>
                  <a:tcPr marL="68580" marR="6858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F6"/>
                    </a:solid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sz="2000">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sz="1600">
                          <a:solidFill>
                            <a:schemeClr val="tx1"/>
                          </a:solidFill>
                          <a:latin typeface="Arial" charset="0"/>
                          <a:ea typeface="MS PGothic" charset="-128"/>
                        </a:defRPr>
                      </a:lvl4pPr>
                      <a:lvl5pPr marL="2057400" indent="-228600">
                        <a:spcBef>
                          <a:spcPct val="20000"/>
                        </a:spcBef>
                        <a:defRPr sz="1600">
                          <a:solidFill>
                            <a:schemeClr val="tx1"/>
                          </a:solidFill>
                          <a:latin typeface="Arial" charset="0"/>
                          <a:ea typeface="MS PGothic" charset="-128"/>
                        </a:defRPr>
                      </a:lvl5pPr>
                      <a:lvl6pPr marL="2514600" indent="-228600" eaLnBrk="0" fontAlgn="base" hangingPunct="0">
                        <a:spcBef>
                          <a:spcPct val="20000"/>
                        </a:spcBef>
                        <a:spcAft>
                          <a:spcPct val="0"/>
                        </a:spcAft>
                        <a:defRPr sz="1600">
                          <a:solidFill>
                            <a:schemeClr val="tx1"/>
                          </a:solidFill>
                          <a:latin typeface="Arial" charset="0"/>
                          <a:ea typeface="MS PGothic" charset="-128"/>
                        </a:defRPr>
                      </a:lvl6pPr>
                      <a:lvl7pPr marL="2971800" indent="-228600" eaLnBrk="0" fontAlgn="base" hangingPunct="0">
                        <a:spcBef>
                          <a:spcPct val="20000"/>
                        </a:spcBef>
                        <a:spcAft>
                          <a:spcPct val="0"/>
                        </a:spcAft>
                        <a:defRPr sz="1600">
                          <a:solidFill>
                            <a:schemeClr val="tx1"/>
                          </a:solidFill>
                          <a:latin typeface="Arial" charset="0"/>
                          <a:ea typeface="MS PGothic" charset="-128"/>
                        </a:defRPr>
                      </a:lvl7pPr>
                      <a:lvl8pPr marL="3429000" indent="-228600" eaLnBrk="0" fontAlgn="base" hangingPunct="0">
                        <a:spcBef>
                          <a:spcPct val="20000"/>
                        </a:spcBef>
                        <a:spcAft>
                          <a:spcPct val="0"/>
                        </a:spcAft>
                        <a:defRPr sz="1600">
                          <a:solidFill>
                            <a:schemeClr val="tx1"/>
                          </a:solidFill>
                          <a:latin typeface="Arial" charset="0"/>
                          <a:ea typeface="MS PGothic" charset="-128"/>
                        </a:defRPr>
                      </a:lvl8pPr>
                      <a:lvl9pPr marL="3886200" indent="-228600" eaLnBrk="0" fontAlgn="base" hangingPunct="0">
                        <a:spcBef>
                          <a:spcPct val="20000"/>
                        </a:spcBef>
                        <a:spcAft>
                          <a:spcPct val="0"/>
                        </a:spcAft>
                        <a:defRPr sz="1600">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Arial" charset="0"/>
                          <a:ea typeface="MS PGothic" charset="-128"/>
                        </a:rPr>
                        <a:t>Illinois</a:t>
                      </a:r>
                      <a:endParaRPr kumimoji="0" lang="en-US" altLang="en-US" sz="1400" b="1" i="0" u="none" strike="noStrike" cap="none" normalizeH="0" baseline="0">
                        <a:ln>
                          <a:noFill/>
                        </a:ln>
                        <a:solidFill>
                          <a:srgbClr val="000000"/>
                        </a:solidFill>
                        <a:effectLst/>
                        <a:latin typeface="Cambria" charset="0"/>
                        <a:ea typeface="MS Mincho" charset="-128"/>
                      </a:endParaRPr>
                    </a:p>
                  </a:txBody>
                  <a:tcPr marL="68580" marR="6858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F6"/>
                    </a:solidFill>
                  </a:tcPr>
                </a:tc>
              </a:tr>
              <a:tr h="446088">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sz="2000">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sz="1600">
                          <a:solidFill>
                            <a:schemeClr val="tx1"/>
                          </a:solidFill>
                          <a:latin typeface="Arial" charset="0"/>
                          <a:ea typeface="MS PGothic" charset="-128"/>
                        </a:defRPr>
                      </a:lvl4pPr>
                      <a:lvl5pPr marL="2057400" indent="-228600">
                        <a:spcBef>
                          <a:spcPct val="20000"/>
                        </a:spcBef>
                        <a:defRPr sz="1600">
                          <a:solidFill>
                            <a:schemeClr val="tx1"/>
                          </a:solidFill>
                          <a:latin typeface="Arial" charset="0"/>
                          <a:ea typeface="MS PGothic" charset="-128"/>
                        </a:defRPr>
                      </a:lvl5pPr>
                      <a:lvl6pPr marL="2514600" indent="-228600" eaLnBrk="0" fontAlgn="base" hangingPunct="0">
                        <a:spcBef>
                          <a:spcPct val="20000"/>
                        </a:spcBef>
                        <a:spcAft>
                          <a:spcPct val="0"/>
                        </a:spcAft>
                        <a:defRPr sz="1600">
                          <a:solidFill>
                            <a:schemeClr val="tx1"/>
                          </a:solidFill>
                          <a:latin typeface="Arial" charset="0"/>
                          <a:ea typeface="MS PGothic" charset="-128"/>
                        </a:defRPr>
                      </a:lvl6pPr>
                      <a:lvl7pPr marL="2971800" indent="-228600" eaLnBrk="0" fontAlgn="base" hangingPunct="0">
                        <a:spcBef>
                          <a:spcPct val="20000"/>
                        </a:spcBef>
                        <a:spcAft>
                          <a:spcPct val="0"/>
                        </a:spcAft>
                        <a:defRPr sz="1600">
                          <a:solidFill>
                            <a:schemeClr val="tx1"/>
                          </a:solidFill>
                          <a:latin typeface="Arial" charset="0"/>
                          <a:ea typeface="MS PGothic" charset="-128"/>
                        </a:defRPr>
                      </a:lvl7pPr>
                      <a:lvl8pPr marL="3429000" indent="-228600" eaLnBrk="0" fontAlgn="base" hangingPunct="0">
                        <a:spcBef>
                          <a:spcPct val="20000"/>
                        </a:spcBef>
                        <a:spcAft>
                          <a:spcPct val="0"/>
                        </a:spcAft>
                        <a:defRPr sz="1600">
                          <a:solidFill>
                            <a:schemeClr val="tx1"/>
                          </a:solidFill>
                          <a:latin typeface="Arial" charset="0"/>
                          <a:ea typeface="MS PGothic" charset="-128"/>
                        </a:defRPr>
                      </a:lvl8pPr>
                      <a:lvl9pPr marL="3886200" indent="-228600" eaLnBrk="0" fontAlgn="base" hangingPunct="0">
                        <a:spcBef>
                          <a:spcPct val="20000"/>
                        </a:spcBef>
                        <a:spcAft>
                          <a:spcPct val="0"/>
                        </a:spcAft>
                        <a:defRPr sz="1600">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Arial" charset="0"/>
                          <a:ea typeface="MS PGothic" charset="-128"/>
                        </a:rPr>
                        <a:t>4</a:t>
                      </a:r>
                      <a:endParaRPr kumimoji="0" lang="en-US" altLang="en-US" sz="1400" b="1" i="0" u="none" strike="noStrike" cap="none" normalizeH="0" baseline="0">
                        <a:ln>
                          <a:noFill/>
                        </a:ln>
                        <a:solidFill>
                          <a:srgbClr val="000000"/>
                        </a:solidFill>
                        <a:effectLst/>
                        <a:latin typeface="Cambria" charset="0"/>
                        <a:ea typeface="MS Mincho" charset="-128"/>
                      </a:endParaRPr>
                    </a:p>
                  </a:txBody>
                  <a:tcPr marL="68580" marR="6858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F6"/>
                    </a:solid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sz="2000">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sz="1600">
                          <a:solidFill>
                            <a:schemeClr val="tx1"/>
                          </a:solidFill>
                          <a:latin typeface="Arial" charset="0"/>
                          <a:ea typeface="MS PGothic" charset="-128"/>
                        </a:defRPr>
                      </a:lvl4pPr>
                      <a:lvl5pPr marL="2057400" indent="-228600">
                        <a:spcBef>
                          <a:spcPct val="20000"/>
                        </a:spcBef>
                        <a:defRPr sz="1600">
                          <a:solidFill>
                            <a:schemeClr val="tx1"/>
                          </a:solidFill>
                          <a:latin typeface="Arial" charset="0"/>
                          <a:ea typeface="MS PGothic" charset="-128"/>
                        </a:defRPr>
                      </a:lvl5pPr>
                      <a:lvl6pPr marL="2514600" indent="-228600" eaLnBrk="0" fontAlgn="base" hangingPunct="0">
                        <a:spcBef>
                          <a:spcPct val="20000"/>
                        </a:spcBef>
                        <a:spcAft>
                          <a:spcPct val="0"/>
                        </a:spcAft>
                        <a:defRPr sz="1600">
                          <a:solidFill>
                            <a:schemeClr val="tx1"/>
                          </a:solidFill>
                          <a:latin typeface="Arial" charset="0"/>
                          <a:ea typeface="MS PGothic" charset="-128"/>
                        </a:defRPr>
                      </a:lvl6pPr>
                      <a:lvl7pPr marL="2971800" indent="-228600" eaLnBrk="0" fontAlgn="base" hangingPunct="0">
                        <a:spcBef>
                          <a:spcPct val="20000"/>
                        </a:spcBef>
                        <a:spcAft>
                          <a:spcPct val="0"/>
                        </a:spcAft>
                        <a:defRPr sz="1600">
                          <a:solidFill>
                            <a:schemeClr val="tx1"/>
                          </a:solidFill>
                          <a:latin typeface="Arial" charset="0"/>
                          <a:ea typeface="MS PGothic" charset="-128"/>
                        </a:defRPr>
                      </a:lvl7pPr>
                      <a:lvl8pPr marL="3429000" indent="-228600" eaLnBrk="0" fontAlgn="base" hangingPunct="0">
                        <a:spcBef>
                          <a:spcPct val="20000"/>
                        </a:spcBef>
                        <a:spcAft>
                          <a:spcPct val="0"/>
                        </a:spcAft>
                        <a:defRPr sz="1600">
                          <a:solidFill>
                            <a:schemeClr val="tx1"/>
                          </a:solidFill>
                          <a:latin typeface="Arial" charset="0"/>
                          <a:ea typeface="MS PGothic" charset="-128"/>
                        </a:defRPr>
                      </a:lvl8pPr>
                      <a:lvl9pPr marL="3886200" indent="-228600" eaLnBrk="0" fontAlgn="base" hangingPunct="0">
                        <a:spcBef>
                          <a:spcPct val="20000"/>
                        </a:spcBef>
                        <a:spcAft>
                          <a:spcPct val="0"/>
                        </a:spcAft>
                        <a:defRPr sz="1600">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Arial" charset="0"/>
                          <a:ea typeface="MS PGothic" charset="-128"/>
                        </a:rPr>
                        <a:t>Pennsylvania</a:t>
                      </a:r>
                      <a:endParaRPr kumimoji="0" lang="en-US" altLang="en-US" sz="1400" b="1" i="0" u="none" strike="noStrike" cap="none" normalizeH="0" baseline="0">
                        <a:ln>
                          <a:noFill/>
                        </a:ln>
                        <a:solidFill>
                          <a:srgbClr val="000000"/>
                        </a:solidFill>
                        <a:effectLst/>
                        <a:latin typeface="Cambria" charset="0"/>
                        <a:ea typeface="MS Mincho" charset="-128"/>
                      </a:endParaRPr>
                    </a:p>
                  </a:txBody>
                  <a:tcPr marL="68580" marR="6858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F6"/>
                    </a:solidFill>
                  </a:tcPr>
                </a:tc>
              </a:tr>
              <a:tr h="446088">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sz="2000">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sz="1600">
                          <a:solidFill>
                            <a:schemeClr val="tx1"/>
                          </a:solidFill>
                          <a:latin typeface="Arial" charset="0"/>
                          <a:ea typeface="MS PGothic" charset="-128"/>
                        </a:defRPr>
                      </a:lvl4pPr>
                      <a:lvl5pPr marL="2057400" indent="-228600">
                        <a:spcBef>
                          <a:spcPct val="20000"/>
                        </a:spcBef>
                        <a:defRPr sz="1600">
                          <a:solidFill>
                            <a:schemeClr val="tx1"/>
                          </a:solidFill>
                          <a:latin typeface="Arial" charset="0"/>
                          <a:ea typeface="MS PGothic" charset="-128"/>
                        </a:defRPr>
                      </a:lvl5pPr>
                      <a:lvl6pPr marL="2514600" indent="-228600" eaLnBrk="0" fontAlgn="base" hangingPunct="0">
                        <a:spcBef>
                          <a:spcPct val="20000"/>
                        </a:spcBef>
                        <a:spcAft>
                          <a:spcPct val="0"/>
                        </a:spcAft>
                        <a:defRPr sz="1600">
                          <a:solidFill>
                            <a:schemeClr val="tx1"/>
                          </a:solidFill>
                          <a:latin typeface="Arial" charset="0"/>
                          <a:ea typeface="MS PGothic" charset="-128"/>
                        </a:defRPr>
                      </a:lvl6pPr>
                      <a:lvl7pPr marL="2971800" indent="-228600" eaLnBrk="0" fontAlgn="base" hangingPunct="0">
                        <a:spcBef>
                          <a:spcPct val="20000"/>
                        </a:spcBef>
                        <a:spcAft>
                          <a:spcPct val="0"/>
                        </a:spcAft>
                        <a:defRPr sz="1600">
                          <a:solidFill>
                            <a:schemeClr val="tx1"/>
                          </a:solidFill>
                          <a:latin typeface="Arial" charset="0"/>
                          <a:ea typeface="MS PGothic" charset="-128"/>
                        </a:defRPr>
                      </a:lvl7pPr>
                      <a:lvl8pPr marL="3429000" indent="-228600" eaLnBrk="0" fontAlgn="base" hangingPunct="0">
                        <a:spcBef>
                          <a:spcPct val="20000"/>
                        </a:spcBef>
                        <a:spcAft>
                          <a:spcPct val="0"/>
                        </a:spcAft>
                        <a:defRPr sz="1600">
                          <a:solidFill>
                            <a:schemeClr val="tx1"/>
                          </a:solidFill>
                          <a:latin typeface="Arial" charset="0"/>
                          <a:ea typeface="MS PGothic" charset="-128"/>
                        </a:defRPr>
                      </a:lvl8pPr>
                      <a:lvl9pPr marL="3886200" indent="-228600" eaLnBrk="0" fontAlgn="base" hangingPunct="0">
                        <a:spcBef>
                          <a:spcPct val="20000"/>
                        </a:spcBef>
                        <a:spcAft>
                          <a:spcPct val="0"/>
                        </a:spcAft>
                        <a:defRPr sz="1600">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Arial" charset="0"/>
                          <a:ea typeface="MS PGothic" charset="-128"/>
                        </a:rPr>
                        <a:t>5</a:t>
                      </a:r>
                      <a:endParaRPr kumimoji="0" lang="en-US" altLang="en-US" sz="1400" b="1" i="0" u="none" strike="noStrike" cap="none" normalizeH="0" baseline="0">
                        <a:ln>
                          <a:noFill/>
                        </a:ln>
                        <a:solidFill>
                          <a:srgbClr val="000000"/>
                        </a:solidFill>
                        <a:effectLst/>
                        <a:latin typeface="Cambria" charset="0"/>
                        <a:ea typeface="MS Mincho" charset="-128"/>
                      </a:endParaRPr>
                    </a:p>
                  </a:txBody>
                  <a:tcPr marL="68580" marR="6858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F6"/>
                    </a:solid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sz="2000">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sz="1600">
                          <a:solidFill>
                            <a:schemeClr val="tx1"/>
                          </a:solidFill>
                          <a:latin typeface="Arial" charset="0"/>
                          <a:ea typeface="MS PGothic" charset="-128"/>
                        </a:defRPr>
                      </a:lvl4pPr>
                      <a:lvl5pPr marL="2057400" indent="-228600">
                        <a:spcBef>
                          <a:spcPct val="20000"/>
                        </a:spcBef>
                        <a:defRPr sz="1600">
                          <a:solidFill>
                            <a:schemeClr val="tx1"/>
                          </a:solidFill>
                          <a:latin typeface="Arial" charset="0"/>
                          <a:ea typeface="MS PGothic" charset="-128"/>
                        </a:defRPr>
                      </a:lvl5pPr>
                      <a:lvl6pPr marL="2514600" indent="-228600" eaLnBrk="0" fontAlgn="base" hangingPunct="0">
                        <a:spcBef>
                          <a:spcPct val="20000"/>
                        </a:spcBef>
                        <a:spcAft>
                          <a:spcPct val="0"/>
                        </a:spcAft>
                        <a:defRPr sz="1600">
                          <a:solidFill>
                            <a:schemeClr val="tx1"/>
                          </a:solidFill>
                          <a:latin typeface="Arial" charset="0"/>
                          <a:ea typeface="MS PGothic" charset="-128"/>
                        </a:defRPr>
                      </a:lvl6pPr>
                      <a:lvl7pPr marL="2971800" indent="-228600" eaLnBrk="0" fontAlgn="base" hangingPunct="0">
                        <a:spcBef>
                          <a:spcPct val="20000"/>
                        </a:spcBef>
                        <a:spcAft>
                          <a:spcPct val="0"/>
                        </a:spcAft>
                        <a:defRPr sz="1600">
                          <a:solidFill>
                            <a:schemeClr val="tx1"/>
                          </a:solidFill>
                          <a:latin typeface="Arial" charset="0"/>
                          <a:ea typeface="MS PGothic" charset="-128"/>
                        </a:defRPr>
                      </a:lvl7pPr>
                      <a:lvl8pPr marL="3429000" indent="-228600" eaLnBrk="0" fontAlgn="base" hangingPunct="0">
                        <a:spcBef>
                          <a:spcPct val="20000"/>
                        </a:spcBef>
                        <a:spcAft>
                          <a:spcPct val="0"/>
                        </a:spcAft>
                        <a:defRPr sz="1600">
                          <a:solidFill>
                            <a:schemeClr val="tx1"/>
                          </a:solidFill>
                          <a:latin typeface="Arial" charset="0"/>
                          <a:ea typeface="MS PGothic" charset="-128"/>
                        </a:defRPr>
                      </a:lvl8pPr>
                      <a:lvl9pPr marL="3886200" indent="-228600" eaLnBrk="0" fontAlgn="base" hangingPunct="0">
                        <a:spcBef>
                          <a:spcPct val="20000"/>
                        </a:spcBef>
                        <a:spcAft>
                          <a:spcPct val="0"/>
                        </a:spcAft>
                        <a:defRPr sz="1600">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Arial" charset="0"/>
                          <a:ea typeface="MS PGothic" charset="-128"/>
                        </a:rPr>
                        <a:t>Washington</a:t>
                      </a:r>
                      <a:endParaRPr kumimoji="0" lang="en-US" altLang="en-US" sz="1400" b="1" i="0" u="none" strike="noStrike" cap="none" normalizeH="0" baseline="0">
                        <a:ln>
                          <a:noFill/>
                        </a:ln>
                        <a:solidFill>
                          <a:srgbClr val="000000"/>
                        </a:solidFill>
                        <a:effectLst/>
                        <a:latin typeface="Cambria" charset="0"/>
                        <a:ea typeface="MS Mincho" charset="-128"/>
                      </a:endParaRPr>
                    </a:p>
                  </a:txBody>
                  <a:tcPr marL="68580" marR="6858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F6"/>
                    </a:solidFill>
                  </a:tcPr>
                </a:tc>
              </a:tr>
            </a:tbl>
          </a:graphicData>
        </a:graphic>
      </p:graphicFrame>
      <p:sp>
        <p:nvSpPr>
          <p:cNvPr id="2" name="Title 1"/>
          <p:cNvSpPr>
            <a:spLocks noGrp="1"/>
          </p:cNvSpPr>
          <p:nvPr>
            <p:ph type="title"/>
          </p:nvPr>
        </p:nvSpPr>
        <p:spPr>
          <a:xfrm>
            <a:off x="0" y="650875"/>
            <a:ext cx="10150475" cy="1543050"/>
          </a:xfrm>
        </p:spPr>
        <p:txBody>
          <a:bodyPr/>
          <a:lstStyle/>
          <a:p>
            <a:pPr algn="ctr">
              <a:defRPr/>
            </a:pPr>
            <a:r>
              <a:rPr lang="en-US" altLang="en-US" sz="3600" b="0" i="0" dirty="0" smtClean="0">
                <a:solidFill>
                  <a:schemeClr val="bg1"/>
                </a:solidFill>
                <a:effectLst/>
                <a:latin typeface="Avenir Next" charset="0"/>
                <a:ea typeface="Avenir Next" charset="0"/>
                <a:cs typeface="Avenir Next" charset="0"/>
              </a:rPr>
              <a:t>WHAT DO STATISTICS SAY ABOUT STATES WITH HIGH FREQUENCY OF </a:t>
            </a:r>
            <a:r>
              <a:rPr lang="en-US" altLang="en-US" sz="3600" i="0" dirty="0" smtClean="0">
                <a:solidFill>
                  <a:srgbClr val="FF0000"/>
                </a:solidFill>
                <a:effectLst/>
                <a:latin typeface="Avenir Next" charset="0"/>
                <a:ea typeface="Avenir Next" charset="0"/>
                <a:cs typeface="Avenir Next" charset="0"/>
              </a:rPr>
              <a:t>BULLYING?</a:t>
            </a:r>
            <a:r>
              <a:rPr lang="en-US" altLang="en-US" sz="3600" b="0" i="0" dirty="0" smtClean="0">
                <a:solidFill>
                  <a:srgbClr val="FF0000"/>
                </a:solidFill>
                <a:effectLst/>
                <a:latin typeface="Avenir Next" charset="0"/>
                <a:ea typeface="Avenir Next" charset="0"/>
                <a:cs typeface="Avenir Next" charset="0"/>
              </a:rPr>
              <a:t/>
            </a:r>
            <a:br>
              <a:rPr lang="en-US" altLang="en-US" sz="3600" b="0" i="0" dirty="0" smtClean="0">
                <a:solidFill>
                  <a:srgbClr val="FF0000"/>
                </a:solidFill>
                <a:effectLst/>
                <a:latin typeface="Avenir Next" charset="0"/>
                <a:ea typeface="Avenir Next" charset="0"/>
                <a:cs typeface="Avenir Next" charset="0"/>
              </a:rPr>
            </a:br>
            <a:endParaRPr lang="en-US" sz="3600" b="0" i="0" dirty="0">
              <a:latin typeface="Avenir Next" charset="0"/>
              <a:ea typeface="Avenir Next" charset="0"/>
              <a:cs typeface="Avenir Next" charset="0"/>
            </a:endParaRPr>
          </a:p>
        </p:txBody>
      </p:sp>
    </p:spTree>
  </p:cSld>
  <p:clrMapOvr>
    <a:masterClrMapping/>
  </p:clrMapOvr>
  <p:transition>
    <p:randomBa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ext Placeholder 3"/>
          <p:cNvSpPr txBox="1">
            <a:spLocks/>
          </p:cNvSpPr>
          <p:nvPr/>
        </p:nvSpPr>
        <p:spPr>
          <a:xfrm>
            <a:off x="579438" y="6997700"/>
            <a:ext cx="6629400" cy="428625"/>
          </a:xfrm>
          <a:prstGeom prst="rect">
            <a:avLst/>
          </a:prstGeom>
        </p:spPr>
        <p:txBody>
          <a:bodyPr/>
          <a:lstStyle>
            <a:lvl1pPr marL="379413" indent="-379413" algn="l" defTabSz="1014413" rtl="0" eaLnBrk="0" fontAlgn="base" hangingPunct="0">
              <a:spcBef>
                <a:spcPct val="20000"/>
              </a:spcBef>
              <a:spcAft>
                <a:spcPct val="0"/>
              </a:spcAft>
              <a:buChar char="•"/>
              <a:defRPr sz="2400">
                <a:solidFill>
                  <a:schemeClr val="tx1"/>
                </a:solidFill>
                <a:latin typeface="+mn-lt"/>
                <a:ea typeface="+mn-ea"/>
                <a:cs typeface="+mn-cs"/>
              </a:defRPr>
            </a:lvl1pPr>
            <a:lvl2pPr marL="823913" indent="-317500" algn="l" defTabSz="1014413" rtl="0" eaLnBrk="0" fontAlgn="base" hangingPunct="0">
              <a:spcBef>
                <a:spcPct val="20000"/>
              </a:spcBef>
              <a:spcAft>
                <a:spcPct val="0"/>
              </a:spcAft>
              <a:buChar char="–"/>
              <a:defRPr sz="2200">
                <a:solidFill>
                  <a:schemeClr val="tx1"/>
                </a:solidFill>
                <a:latin typeface="+mn-lt"/>
              </a:defRPr>
            </a:lvl2pPr>
            <a:lvl3pPr marL="1266825" indent="-252413" algn="l" defTabSz="1014413" rtl="0" eaLnBrk="0" fontAlgn="base" hangingPunct="0">
              <a:spcBef>
                <a:spcPct val="20000"/>
              </a:spcBef>
              <a:spcAft>
                <a:spcPct val="0"/>
              </a:spcAft>
              <a:buChar char="•"/>
              <a:defRPr sz="2000">
                <a:solidFill>
                  <a:schemeClr val="tx1"/>
                </a:solidFill>
                <a:latin typeface="+mn-lt"/>
              </a:defRPr>
            </a:lvl3pPr>
            <a:lvl4pPr marL="1773238" indent="-252413" algn="l" defTabSz="1014413" rtl="0" eaLnBrk="0" fontAlgn="base" hangingPunct="0">
              <a:spcBef>
                <a:spcPct val="20000"/>
              </a:spcBef>
              <a:spcAft>
                <a:spcPct val="0"/>
              </a:spcAft>
              <a:buChar char="–"/>
              <a:defRPr>
                <a:solidFill>
                  <a:schemeClr val="tx1"/>
                </a:solidFill>
                <a:latin typeface="+mn-lt"/>
              </a:defRPr>
            </a:lvl4pPr>
            <a:lvl5pPr marL="2281238" indent="-254000" algn="l" defTabSz="1014413" rtl="0" eaLnBrk="0" fontAlgn="base" hangingPunct="0">
              <a:spcBef>
                <a:spcPct val="20000"/>
              </a:spcBef>
              <a:spcAft>
                <a:spcPct val="0"/>
              </a:spcAft>
              <a:buChar char="»"/>
              <a:defRPr>
                <a:solidFill>
                  <a:schemeClr val="tx1"/>
                </a:solidFill>
                <a:latin typeface="+mn-lt"/>
              </a:defRPr>
            </a:lvl5pPr>
            <a:lvl6pPr marL="2738438" indent="-254000" algn="l" defTabSz="1014413" rtl="0" eaLnBrk="0" fontAlgn="base" hangingPunct="0">
              <a:spcBef>
                <a:spcPct val="20000"/>
              </a:spcBef>
              <a:spcAft>
                <a:spcPct val="0"/>
              </a:spcAft>
              <a:buChar char="»"/>
              <a:defRPr>
                <a:solidFill>
                  <a:schemeClr val="tx1"/>
                </a:solidFill>
                <a:latin typeface="+mn-lt"/>
              </a:defRPr>
            </a:lvl6pPr>
            <a:lvl7pPr marL="3195638" indent="-254000" algn="l" defTabSz="1014413" rtl="0" eaLnBrk="0" fontAlgn="base" hangingPunct="0">
              <a:spcBef>
                <a:spcPct val="20000"/>
              </a:spcBef>
              <a:spcAft>
                <a:spcPct val="0"/>
              </a:spcAft>
              <a:buChar char="»"/>
              <a:defRPr>
                <a:solidFill>
                  <a:schemeClr val="tx1"/>
                </a:solidFill>
                <a:latin typeface="+mn-lt"/>
              </a:defRPr>
            </a:lvl7pPr>
            <a:lvl8pPr marL="3652838" indent="-254000" algn="l" defTabSz="1014413" rtl="0" eaLnBrk="0" fontAlgn="base" hangingPunct="0">
              <a:spcBef>
                <a:spcPct val="20000"/>
              </a:spcBef>
              <a:spcAft>
                <a:spcPct val="0"/>
              </a:spcAft>
              <a:buChar char="»"/>
              <a:defRPr>
                <a:solidFill>
                  <a:schemeClr val="tx1"/>
                </a:solidFill>
                <a:latin typeface="+mn-lt"/>
              </a:defRPr>
            </a:lvl8pPr>
            <a:lvl9pPr marL="4110038" indent="-254000" algn="l" defTabSz="1014413" rtl="0" eaLnBrk="0" fontAlgn="base" hangingPunct="0">
              <a:spcBef>
                <a:spcPct val="20000"/>
              </a:spcBef>
              <a:spcAft>
                <a:spcPct val="0"/>
              </a:spcAft>
              <a:buChar char="»"/>
              <a:defRPr>
                <a:solidFill>
                  <a:schemeClr val="tx1"/>
                </a:solidFill>
                <a:latin typeface="+mn-lt"/>
              </a:defRPr>
            </a:lvl9pPr>
          </a:lstStyle>
          <a:p>
            <a:pPr marL="0" indent="0">
              <a:buFontTx/>
              <a:buNone/>
              <a:defRPr/>
            </a:pPr>
            <a:r>
              <a:rPr lang="en-US" sz="1600" kern="0" dirty="0" smtClean="0"/>
              <a:t>http://www.statisticbrain.com/cyber-bullying-statistics/</a:t>
            </a:r>
            <a:endParaRPr lang="en-US" sz="1600" kern="0" dirty="0"/>
          </a:p>
        </p:txBody>
      </p:sp>
      <p:graphicFrame>
        <p:nvGraphicFramePr>
          <p:cNvPr id="5" name="Content Placeholder 6"/>
          <p:cNvGraphicFramePr>
            <a:graphicFrameLocks noGrp="1"/>
          </p:cNvGraphicFramePr>
          <p:nvPr/>
        </p:nvGraphicFramePr>
        <p:xfrm>
          <a:off x="731838" y="2390775"/>
          <a:ext cx="8245475" cy="4330700"/>
        </p:xfrm>
        <a:graphic>
          <a:graphicData uri="http://schemas.openxmlformats.org/drawingml/2006/table">
            <a:tbl>
              <a:tblPr/>
              <a:tblGrid>
                <a:gridCol w="7005637"/>
                <a:gridCol w="1239838"/>
              </a:tblGrid>
              <a:tr h="695323">
                <a:tc gridSpan="2">
                  <a:txBody>
                    <a:bodyPr/>
                    <a:lstStyle>
                      <a:lvl1pPr>
                        <a:spcBef>
                          <a:spcPct val="20000"/>
                        </a:spcBef>
                        <a:defRPr sz="2000">
                          <a:solidFill>
                            <a:schemeClr val="tx1"/>
                          </a:solidFill>
                          <a:latin typeface="Arial" charset="0"/>
                          <a:ea typeface="MS PGothic" charset="-128"/>
                        </a:defRPr>
                      </a:lvl1pPr>
                      <a:lvl2pPr marL="742950" indent="-285750">
                        <a:spcBef>
                          <a:spcPct val="20000"/>
                        </a:spcBef>
                        <a:defRPr sz="2000">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sz="1600">
                          <a:solidFill>
                            <a:schemeClr val="tx1"/>
                          </a:solidFill>
                          <a:latin typeface="Arial" charset="0"/>
                          <a:ea typeface="MS PGothic" charset="-128"/>
                        </a:defRPr>
                      </a:lvl4pPr>
                      <a:lvl5pPr marL="2057400" indent="-228600">
                        <a:spcBef>
                          <a:spcPct val="20000"/>
                        </a:spcBef>
                        <a:defRPr sz="1600">
                          <a:solidFill>
                            <a:schemeClr val="tx1"/>
                          </a:solidFill>
                          <a:latin typeface="Arial" charset="0"/>
                          <a:ea typeface="MS PGothic" charset="-128"/>
                        </a:defRPr>
                      </a:lvl5pPr>
                      <a:lvl6pPr marL="2514600" indent="-228600" eaLnBrk="0" fontAlgn="base" hangingPunct="0">
                        <a:spcBef>
                          <a:spcPct val="20000"/>
                        </a:spcBef>
                        <a:spcAft>
                          <a:spcPct val="0"/>
                        </a:spcAft>
                        <a:defRPr sz="1600">
                          <a:solidFill>
                            <a:schemeClr val="tx1"/>
                          </a:solidFill>
                          <a:latin typeface="Arial" charset="0"/>
                          <a:ea typeface="MS PGothic" charset="-128"/>
                        </a:defRPr>
                      </a:lvl6pPr>
                      <a:lvl7pPr marL="2971800" indent="-228600" eaLnBrk="0" fontAlgn="base" hangingPunct="0">
                        <a:spcBef>
                          <a:spcPct val="20000"/>
                        </a:spcBef>
                        <a:spcAft>
                          <a:spcPct val="0"/>
                        </a:spcAft>
                        <a:defRPr sz="1600">
                          <a:solidFill>
                            <a:schemeClr val="tx1"/>
                          </a:solidFill>
                          <a:latin typeface="Arial" charset="0"/>
                          <a:ea typeface="MS PGothic" charset="-128"/>
                        </a:defRPr>
                      </a:lvl7pPr>
                      <a:lvl8pPr marL="3429000" indent="-228600" eaLnBrk="0" fontAlgn="base" hangingPunct="0">
                        <a:spcBef>
                          <a:spcPct val="20000"/>
                        </a:spcBef>
                        <a:spcAft>
                          <a:spcPct val="0"/>
                        </a:spcAft>
                        <a:defRPr sz="1600">
                          <a:solidFill>
                            <a:schemeClr val="tx1"/>
                          </a:solidFill>
                          <a:latin typeface="Arial" charset="0"/>
                          <a:ea typeface="MS PGothic" charset="-128"/>
                        </a:defRPr>
                      </a:lvl8pPr>
                      <a:lvl9pPr marL="3886200" indent="-228600" eaLnBrk="0" fontAlgn="base" hangingPunct="0">
                        <a:spcBef>
                          <a:spcPct val="20000"/>
                        </a:spcBef>
                        <a:spcAft>
                          <a:spcPct val="0"/>
                        </a:spcAft>
                        <a:defRPr sz="1600">
                          <a:solidFill>
                            <a:schemeClr val="tx1"/>
                          </a:solidFill>
                          <a:latin typeface="Arial" charset="0"/>
                          <a:ea typeface="MS PGothic"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chemeClr val="bg1"/>
                          </a:solidFill>
                          <a:effectLst/>
                          <a:latin typeface="Arial" charset="0"/>
                          <a:ea typeface="MS PGothic" charset="-128"/>
                        </a:rPr>
                        <a:t>Source: Bureau of Justice Statistics, US Department of Health and Human Services, Cyberbullying Research Center</a:t>
                      </a:r>
                      <a:endParaRPr kumimoji="0" lang="en-US" altLang="en-US" sz="1400" b="1" i="0" u="none" strike="noStrike" cap="none" normalizeH="0" baseline="0">
                        <a:ln>
                          <a:noFill/>
                        </a:ln>
                        <a:solidFill>
                          <a:schemeClr val="bg1"/>
                        </a:solidFill>
                        <a:effectLst/>
                        <a:latin typeface="Cambria" charset="0"/>
                        <a:ea typeface="MS Mincho" charset="-128"/>
                      </a:endParaRPr>
                    </a:p>
                  </a:txBody>
                  <a:tcPr marL="68602" marR="68602"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2D2DB9"/>
                    </a:solidFill>
                  </a:tcPr>
                </a:tc>
                <a:tc hMerge="1">
                  <a:txBody>
                    <a:bodyPr/>
                    <a:lstStyle/>
                    <a:p>
                      <a:endParaRPr lang="en-US"/>
                    </a:p>
                  </a:txBody>
                  <a:tcPr/>
                </a:tc>
              </a:tr>
              <a:tr h="363538">
                <a:tc gridSpan="2">
                  <a:txBody>
                    <a:bodyPr/>
                    <a:lstStyle>
                      <a:lvl1pPr>
                        <a:spcBef>
                          <a:spcPct val="20000"/>
                        </a:spcBef>
                        <a:defRPr sz="2000">
                          <a:solidFill>
                            <a:schemeClr val="tx1"/>
                          </a:solidFill>
                          <a:latin typeface="Arial" charset="0"/>
                          <a:ea typeface="MS PGothic" charset="-128"/>
                        </a:defRPr>
                      </a:lvl1pPr>
                      <a:lvl2pPr marL="742950" indent="-285750">
                        <a:spcBef>
                          <a:spcPct val="20000"/>
                        </a:spcBef>
                        <a:defRPr sz="2000">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sz="1600">
                          <a:solidFill>
                            <a:schemeClr val="tx1"/>
                          </a:solidFill>
                          <a:latin typeface="Arial" charset="0"/>
                          <a:ea typeface="MS PGothic" charset="-128"/>
                        </a:defRPr>
                      </a:lvl4pPr>
                      <a:lvl5pPr marL="2057400" indent="-228600">
                        <a:spcBef>
                          <a:spcPct val="20000"/>
                        </a:spcBef>
                        <a:defRPr sz="1600">
                          <a:solidFill>
                            <a:schemeClr val="tx1"/>
                          </a:solidFill>
                          <a:latin typeface="Arial" charset="0"/>
                          <a:ea typeface="MS PGothic" charset="-128"/>
                        </a:defRPr>
                      </a:lvl5pPr>
                      <a:lvl6pPr marL="2514600" indent="-228600" eaLnBrk="0" fontAlgn="base" hangingPunct="0">
                        <a:spcBef>
                          <a:spcPct val="20000"/>
                        </a:spcBef>
                        <a:spcAft>
                          <a:spcPct val="0"/>
                        </a:spcAft>
                        <a:defRPr sz="1600">
                          <a:solidFill>
                            <a:schemeClr val="tx1"/>
                          </a:solidFill>
                          <a:latin typeface="Arial" charset="0"/>
                          <a:ea typeface="MS PGothic" charset="-128"/>
                        </a:defRPr>
                      </a:lvl6pPr>
                      <a:lvl7pPr marL="2971800" indent="-228600" eaLnBrk="0" fontAlgn="base" hangingPunct="0">
                        <a:spcBef>
                          <a:spcPct val="20000"/>
                        </a:spcBef>
                        <a:spcAft>
                          <a:spcPct val="0"/>
                        </a:spcAft>
                        <a:defRPr sz="1600">
                          <a:solidFill>
                            <a:schemeClr val="tx1"/>
                          </a:solidFill>
                          <a:latin typeface="Arial" charset="0"/>
                          <a:ea typeface="MS PGothic" charset="-128"/>
                        </a:defRPr>
                      </a:lvl7pPr>
                      <a:lvl8pPr marL="3429000" indent="-228600" eaLnBrk="0" fontAlgn="base" hangingPunct="0">
                        <a:spcBef>
                          <a:spcPct val="20000"/>
                        </a:spcBef>
                        <a:spcAft>
                          <a:spcPct val="0"/>
                        </a:spcAft>
                        <a:defRPr sz="1600">
                          <a:solidFill>
                            <a:schemeClr val="tx1"/>
                          </a:solidFill>
                          <a:latin typeface="Arial" charset="0"/>
                          <a:ea typeface="MS PGothic" charset="-128"/>
                        </a:defRPr>
                      </a:lvl8pPr>
                      <a:lvl9pPr marL="3886200" indent="-228600" eaLnBrk="0" fontAlgn="base" hangingPunct="0">
                        <a:spcBef>
                          <a:spcPct val="20000"/>
                        </a:spcBef>
                        <a:spcAft>
                          <a:spcPct val="0"/>
                        </a:spcAft>
                        <a:defRPr sz="1600">
                          <a:solidFill>
                            <a:schemeClr val="tx1"/>
                          </a:solidFill>
                          <a:latin typeface="Arial" charset="0"/>
                          <a:ea typeface="MS PGothic"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Arial" charset="0"/>
                          <a:ea typeface="MS PGothic" charset="-128"/>
                        </a:rPr>
                        <a:t>Research Date: 7.8.2014</a:t>
                      </a:r>
                      <a:endParaRPr kumimoji="0" lang="en-US" altLang="en-US" sz="1400" b="1" i="0" u="none" strike="noStrike" cap="none" normalizeH="0" baseline="0">
                        <a:ln>
                          <a:noFill/>
                        </a:ln>
                        <a:solidFill>
                          <a:srgbClr val="000000"/>
                        </a:solidFill>
                        <a:effectLst/>
                        <a:latin typeface="Cambria" charset="0"/>
                        <a:ea typeface="MS Mincho" charset="-128"/>
                      </a:endParaRPr>
                    </a:p>
                  </a:txBody>
                  <a:tcPr marL="68602" marR="68602"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F6"/>
                    </a:solidFill>
                  </a:tcPr>
                </a:tc>
                <a:tc hMerge="1">
                  <a:txBody>
                    <a:bodyPr/>
                    <a:lstStyle/>
                    <a:p>
                      <a:endParaRPr lang="en-US"/>
                    </a:p>
                  </a:txBody>
                  <a:tcPr/>
                </a:tc>
              </a:tr>
              <a:tr h="363538">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sz="2000">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sz="1600">
                          <a:solidFill>
                            <a:schemeClr val="tx1"/>
                          </a:solidFill>
                          <a:latin typeface="Arial" charset="0"/>
                          <a:ea typeface="MS PGothic" charset="-128"/>
                        </a:defRPr>
                      </a:lvl4pPr>
                      <a:lvl5pPr marL="2057400" indent="-228600">
                        <a:spcBef>
                          <a:spcPct val="20000"/>
                        </a:spcBef>
                        <a:defRPr sz="1600">
                          <a:solidFill>
                            <a:schemeClr val="tx1"/>
                          </a:solidFill>
                          <a:latin typeface="Arial" charset="0"/>
                          <a:ea typeface="MS PGothic" charset="-128"/>
                        </a:defRPr>
                      </a:lvl5pPr>
                      <a:lvl6pPr marL="2514600" indent="-228600" eaLnBrk="0" fontAlgn="base" hangingPunct="0">
                        <a:spcBef>
                          <a:spcPct val="20000"/>
                        </a:spcBef>
                        <a:spcAft>
                          <a:spcPct val="0"/>
                        </a:spcAft>
                        <a:defRPr sz="1600">
                          <a:solidFill>
                            <a:schemeClr val="tx1"/>
                          </a:solidFill>
                          <a:latin typeface="Arial" charset="0"/>
                          <a:ea typeface="MS PGothic" charset="-128"/>
                        </a:defRPr>
                      </a:lvl6pPr>
                      <a:lvl7pPr marL="2971800" indent="-228600" eaLnBrk="0" fontAlgn="base" hangingPunct="0">
                        <a:spcBef>
                          <a:spcPct val="20000"/>
                        </a:spcBef>
                        <a:spcAft>
                          <a:spcPct val="0"/>
                        </a:spcAft>
                        <a:defRPr sz="1600">
                          <a:solidFill>
                            <a:schemeClr val="tx1"/>
                          </a:solidFill>
                          <a:latin typeface="Arial" charset="0"/>
                          <a:ea typeface="MS PGothic" charset="-128"/>
                        </a:defRPr>
                      </a:lvl7pPr>
                      <a:lvl8pPr marL="3429000" indent="-228600" eaLnBrk="0" fontAlgn="base" hangingPunct="0">
                        <a:spcBef>
                          <a:spcPct val="20000"/>
                        </a:spcBef>
                        <a:spcAft>
                          <a:spcPct val="0"/>
                        </a:spcAft>
                        <a:defRPr sz="1600">
                          <a:solidFill>
                            <a:schemeClr val="tx1"/>
                          </a:solidFill>
                          <a:latin typeface="Arial" charset="0"/>
                          <a:ea typeface="MS PGothic" charset="-128"/>
                        </a:defRPr>
                      </a:lvl8pPr>
                      <a:lvl9pPr marL="3886200" indent="-228600" eaLnBrk="0" fontAlgn="base" hangingPunct="0">
                        <a:spcBef>
                          <a:spcPct val="20000"/>
                        </a:spcBef>
                        <a:spcAft>
                          <a:spcPct val="0"/>
                        </a:spcAft>
                        <a:defRPr sz="1600">
                          <a:solidFill>
                            <a:schemeClr val="tx1"/>
                          </a:solidFill>
                          <a:latin typeface="Arial" charset="0"/>
                          <a:ea typeface="MS PGothic"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charset="0"/>
                          <a:ea typeface="MS PGothic" charset="-128"/>
                        </a:rPr>
                        <a:t>Bullying </a:t>
                      </a:r>
                      <a:r>
                        <a:rPr kumimoji="0" lang="en-US" altLang="en-US" sz="1400" b="0" i="0" u="none" strike="noStrike" cap="none" normalizeH="0" baseline="0" dirty="0" smtClean="0">
                          <a:ln>
                            <a:noFill/>
                          </a:ln>
                          <a:solidFill>
                            <a:schemeClr val="tx1"/>
                          </a:solidFill>
                          <a:effectLst/>
                          <a:latin typeface="Arial" charset="0"/>
                          <a:ea typeface="MS PGothic" charset="-128"/>
                        </a:rPr>
                        <a:t>Statistics</a:t>
                      </a:r>
                      <a:endParaRPr kumimoji="0" lang="en-US" altLang="en-US" sz="1400" b="1" i="0" u="none" strike="noStrike" cap="none" normalizeH="0" baseline="0" dirty="0">
                        <a:ln>
                          <a:noFill/>
                        </a:ln>
                        <a:solidFill>
                          <a:srgbClr val="000000"/>
                        </a:solidFill>
                        <a:effectLst/>
                        <a:latin typeface="Cambria" charset="0"/>
                        <a:ea typeface="MS Mincho" charset="-128"/>
                      </a:endParaRPr>
                    </a:p>
                  </a:txBody>
                  <a:tcPr marL="68602" marR="68602"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F6"/>
                    </a:solid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sz="2000">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sz="1600">
                          <a:solidFill>
                            <a:schemeClr val="tx1"/>
                          </a:solidFill>
                          <a:latin typeface="Arial" charset="0"/>
                          <a:ea typeface="MS PGothic" charset="-128"/>
                        </a:defRPr>
                      </a:lvl4pPr>
                      <a:lvl5pPr marL="2057400" indent="-228600">
                        <a:spcBef>
                          <a:spcPct val="20000"/>
                        </a:spcBef>
                        <a:defRPr sz="1600">
                          <a:solidFill>
                            <a:schemeClr val="tx1"/>
                          </a:solidFill>
                          <a:latin typeface="Arial" charset="0"/>
                          <a:ea typeface="MS PGothic" charset="-128"/>
                        </a:defRPr>
                      </a:lvl5pPr>
                      <a:lvl6pPr marL="2514600" indent="-228600" eaLnBrk="0" fontAlgn="base" hangingPunct="0">
                        <a:spcBef>
                          <a:spcPct val="20000"/>
                        </a:spcBef>
                        <a:spcAft>
                          <a:spcPct val="0"/>
                        </a:spcAft>
                        <a:defRPr sz="1600">
                          <a:solidFill>
                            <a:schemeClr val="tx1"/>
                          </a:solidFill>
                          <a:latin typeface="Arial" charset="0"/>
                          <a:ea typeface="MS PGothic" charset="-128"/>
                        </a:defRPr>
                      </a:lvl6pPr>
                      <a:lvl7pPr marL="2971800" indent="-228600" eaLnBrk="0" fontAlgn="base" hangingPunct="0">
                        <a:spcBef>
                          <a:spcPct val="20000"/>
                        </a:spcBef>
                        <a:spcAft>
                          <a:spcPct val="0"/>
                        </a:spcAft>
                        <a:defRPr sz="1600">
                          <a:solidFill>
                            <a:schemeClr val="tx1"/>
                          </a:solidFill>
                          <a:latin typeface="Arial" charset="0"/>
                          <a:ea typeface="MS PGothic" charset="-128"/>
                        </a:defRPr>
                      </a:lvl7pPr>
                      <a:lvl8pPr marL="3429000" indent="-228600" eaLnBrk="0" fontAlgn="base" hangingPunct="0">
                        <a:spcBef>
                          <a:spcPct val="20000"/>
                        </a:spcBef>
                        <a:spcAft>
                          <a:spcPct val="0"/>
                        </a:spcAft>
                        <a:defRPr sz="1600">
                          <a:solidFill>
                            <a:schemeClr val="tx1"/>
                          </a:solidFill>
                          <a:latin typeface="Arial" charset="0"/>
                          <a:ea typeface="MS PGothic" charset="-128"/>
                        </a:defRPr>
                      </a:lvl8pPr>
                      <a:lvl9pPr marL="3886200" indent="-228600" eaLnBrk="0" fontAlgn="base" hangingPunct="0">
                        <a:spcBef>
                          <a:spcPct val="20000"/>
                        </a:spcBef>
                        <a:spcAft>
                          <a:spcPct val="0"/>
                        </a:spcAft>
                        <a:defRPr sz="1600">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Arial" charset="0"/>
                          <a:ea typeface="MS PGothic" charset="-128"/>
                        </a:rPr>
                        <a:t>Data</a:t>
                      </a:r>
                      <a:endParaRPr kumimoji="0" lang="en-US" altLang="en-US" sz="1400" b="1" i="0" u="none" strike="noStrike" cap="none" normalizeH="0" baseline="0">
                        <a:ln>
                          <a:noFill/>
                        </a:ln>
                        <a:solidFill>
                          <a:srgbClr val="000000"/>
                        </a:solidFill>
                        <a:effectLst/>
                        <a:latin typeface="Cambria" charset="0"/>
                        <a:ea typeface="MS Mincho" charset="-128"/>
                      </a:endParaRPr>
                    </a:p>
                  </a:txBody>
                  <a:tcPr marL="68602" marR="68602"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F6"/>
                    </a:solidFill>
                  </a:tcPr>
                </a:tc>
              </a:tr>
              <a:tr h="363538">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sz="2000">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sz="1600">
                          <a:solidFill>
                            <a:schemeClr val="tx1"/>
                          </a:solidFill>
                          <a:latin typeface="Arial" charset="0"/>
                          <a:ea typeface="MS PGothic" charset="-128"/>
                        </a:defRPr>
                      </a:lvl4pPr>
                      <a:lvl5pPr marL="2057400" indent="-228600">
                        <a:spcBef>
                          <a:spcPct val="20000"/>
                        </a:spcBef>
                        <a:defRPr sz="1600">
                          <a:solidFill>
                            <a:schemeClr val="tx1"/>
                          </a:solidFill>
                          <a:latin typeface="Arial" charset="0"/>
                          <a:ea typeface="MS PGothic" charset="-128"/>
                        </a:defRPr>
                      </a:lvl5pPr>
                      <a:lvl6pPr marL="2514600" indent="-228600" eaLnBrk="0" fontAlgn="base" hangingPunct="0">
                        <a:spcBef>
                          <a:spcPct val="20000"/>
                        </a:spcBef>
                        <a:spcAft>
                          <a:spcPct val="0"/>
                        </a:spcAft>
                        <a:defRPr sz="1600">
                          <a:solidFill>
                            <a:schemeClr val="tx1"/>
                          </a:solidFill>
                          <a:latin typeface="Arial" charset="0"/>
                          <a:ea typeface="MS PGothic" charset="-128"/>
                        </a:defRPr>
                      </a:lvl6pPr>
                      <a:lvl7pPr marL="2971800" indent="-228600" eaLnBrk="0" fontAlgn="base" hangingPunct="0">
                        <a:spcBef>
                          <a:spcPct val="20000"/>
                        </a:spcBef>
                        <a:spcAft>
                          <a:spcPct val="0"/>
                        </a:spcAft>
                        <a:defRPr sz="1600">
                          <a:solidFill>
                            <a:schemeClr val="tx1"/>
                          </a:solidFill>
                          <a:latin typeface="Arial" charset="0"/>
                          <a:ea typeface="MS PGothic" charset="-128"/>
                        </a:defRPr>
                      </a:lvl7pPr>
                      <a:lvl8pPr marL="3429000" indent="-228600" eaLnBrk="0" fontAlgn="base" hangingPunct="0">
                        <a:spcBef>
                          <a:spcPct val="20000"/>
                        </a:spcBef>
                        <a:spcAft>
                          <a:spcPct val="0"/>
                        </a:spcAft>
                        <a:defRPr sz="1600">
                          <a:solidFill>
                            <a:schemeClr val="tx1"/>
                          </a:solidFill>
                          <a:latin typeface="Arial" charset="0"/>
                          <a:ea typeface="MS PGothic" charset="-128"/>
                        </a:defRPr>
                      </a:lvl8pPr>
                      <a:lvl9pPr marL="3886200" indent="-228600" eaLnBrk="0" fontAlgn="base" hangingPunct="0">
                        <a:spcBef>
                          <a:spcPct val="20000"/>
                        </a:spcBef>
                        <a:spcAft>
                          <a:spcPct val="0"/>
                        </a:spcAft>
                        <a:defRPr sz="1600">
                          <a:solidFill>
                            <a:schemeClr val="tx1"/>
                          </a:solidFill>
                          <a:latin typeface="Arial" charset="0"/>
                          <a:ea typeface="MS PGothic"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chemeClr val="tx1"/>
                          </a:solidFill>
                          <a:effectLst/>
                          <a:latin typeface="Arial" charset="0"/>
                          <a:ea typeface="MS PGothic" charset="-128"/>
                        </a:rPr>
                        <a:t>Percent of teens who report </a:t>
                      </a:r>
                      <a:r>
                        <a:rPr kumimoji="0" lang="en-US" altLang="en-US" sz="1400" b="0" i="0" u="none" strike="noStrike" cap="none" normalizeH="0" baseline="0" dirty="0">
                          <a:ln>
                            <a:noFill/>
                          </a:ln>
                          <a:solidFill>
                            <a:schemeClr val="tx1"/>
                          </a:solidFill>
                          <a:effectLst/>
                          <a:latin typeface="Arial" charset="0"/>
                          <a:ea typeface="MS PGothic" charset="-128"/>
                        </a:rPr>
                        <a:t>being bullied while at school</a:t>
                      </a:r>
                      <a:endParaRPr kumimoji="0" lang="en-US" altLang="en-US" sz="1400" b="1" i="0" u="none" strike="noStrike" cap="none" normalizeH="0" baseline="0" dirty="0">
                        <a:ln>
                          <a:noFill/>
                        </a:ln>
                        <a:solidFill>
                          <a:srgbClr val="000000"/>
                        </a:solidFill>
                        <a:effectLst/>
                        <a:latin typeface="Cambria" charset="0"/>
                        <a:ea typeface="MS Mincho" charset="-128"/>
                      </a:endParaRPr>
                    </a:p>
                  </a:txBody>
                  <a:tcPr marL="68602" marR="68602"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F6"/>
                    </a:solid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sz="2000">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sz="1600">
                          <a:solidFill>
                            <a:schemeClr val="tx1"/>
                          </a:solidFill>
                          <a:latin typeface="Arial" charset="0"/>
                          <a:ea typeface="MS PGothic" charset="-128"/>
                        </a:defRPr>
                      </a:lvl4pPr>
                      <a:lvl5pPr marL="2057400" indent="-228600">
                        <a:spcBef>
                          <a:spcPct val="20000"/>
                        </a:spcBef>
                        <a:defRPr sz="1600">
                          <a:solidFill>
                            <a:schemeClr val="tx1"/>
                          </a:solidFill>
                          <a:latin typeface="Arial" charset="0"/>
                          <a:ea typeface="MS PGothic" charset="-128"/>
                        </a:defRPr>
                      </a:lvl5pPr>
                      <a:lvl6pPr marL="2514600" indent="-228600" eaLnBrk="0" fontAlgn="base" hangingPunct="0">
                        <a:spcBef>
                          <a:spcPct val="20000"/>
                        </a:spcBef>
                        <a:spcAft>
                          <a:spcPct val="0"/>
                        </a:spcAft>
                        <a:defRPr sz="1600">
                          <a:solidFill>
                            <a:schemeClr val="tx1"/>
                          </a:solidFill>
                          <a:latin typeface="Arial" charset="0"/>
                          <a:ea typeface="MS PGothic" charset="-128"/>
                        </a:defRPr>
                      </a:lvl6pPr>
                      <a:lvl7pPr marL="2971800" indent="-228600" eaLnBrk="0" fontAlgn="base" hangingPunct="0">
                        <a:spcBef>
                          <a:spcPct val="20000"/>
                        </a:spcBef>
                        <a:spcAft>
                          <a:spcPct val="0"/>
                        </a:spcAft>
                        <a:defRPr sz="1600">
                          <a:solidFill>
                            <a:schemeClr val="tx1"/>
                          </a:solidFill>
                          <a:latin typeface="Arial" charset="0"/>
                          <a:ea typeface="MS PGothic" charset="-128"/>
                        </a:defRPr>
                      </a:lvl7pPr>
                      <a:lvl8pPr marL="3429000" indent="-228600" eaLnBrk="0" fontAlgn="base" hangingPunct="0">
                        <a:spcBef>
                          <a:spcPct val="20000"/>
                        </a:spcBef>
                        <a:spcAft>
                          <a:spcPct val="0"/>
                        </a:spcAft>
                        <a:defRPr sz="1600">
                          <a:solidFill>
                            <a:schemeClr val="tx1"/>
                          </a:solidFill>
                          <a:latin typeface="Arial" charset="0"/>
                          <a:ea typeface="MS PGothic" charset="-128"/>
                        </a:defRPr>
                      </a:lvl8pPr>
                      <a:lvl9pPr marL="3886200" indent="-228600" eaLnBrk="0" fontAlgn="base" hangingPunct="0">
                        <a:spcBef>
                          <a:spcPct val="20000"/>
                        </a:spcBef>
                        <a:spcAft>
                          <a:spcPct val="0"/>
                        </a:spcAft>
                        <a:defRPr sz="1600">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Arial" charset="0"/>
                          <a:ea typeface="MS PGothic" charset="-128"/>
                        </a:rPr>
                        <a:t>37%</a:t>
                      </a:r>
                      <a:endParaRPr kumimoji="0" lang="en-US" altLang="en-US" sz="1400" b="1" i="0" u="none" strike="noStrike" cap="none" normalizeH="0" baseline="0">
                        <a:ln>
                          <a:noFill/>
                        </a:ln>
                        <a:solidFill>
                          <a:srgbClr val="000000"/>
                        </a:solidFill>
                        <a:effectLst/>
                        <a:latin typeface="Cambria" charset="0"/>
                        <a:ea typeface="MS Mincho" charset="-128"/>
                      </a:endParaRPr>
                    </a:p>
                  </a:txBody>
                  <a:tcPr marL="68602" marR="68602"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F6"/>
                    </a:solidFill>
                  </a:tcPr>
                </a:tc>
              </a:tr>
              <a:tr h="363538">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sz="2000">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sz="1600">
                          <a:solidFill>
                            <a:schemeClr val="tx1"/>
                          </a:solidFill>
                          <a:latin typeface="Arial" charset="0"/>
                          <a:ea typeface="MS PGothic" charset="-128"/>
                        </a:defRPr>
                      </a:lvl4pPr>
                      <a:lvl5pPr marL="2057400" indent="-228600">
                        <a:spcBef>
                          <a:spcPct val="20000"/>
                        </a:spcBef>
                        <a:defRPr sz="1600">
                          <a:solidFill>
                            <a:schemeClr val="tx1"/>
                          </a:solidFill>
                          <a:latin typeface="Arial" charset="0"/>
                          <a:ea typeface="MS PGothic" charset="-128"/>
                        </a:defRPr>
                      </a:lvl5pPr>
                      <a:lvl6pPr marL="2514600" indent="-228600" eaLnBrk="0" fontAlgn="base" hangingPunct="0">
                        <a:spcBef>
                          <a:spcPct val="20000"/>
                        </a:spcBef>
                        <a:spcAft>
                          <a:spcPct val="0"/>
                        </a:spcAft>
                        <a:defRPr sz="1600">
                          <a:solidFill>
                            <a:schemeClr val="tx1"/>
                          </a:solidFill>
                          <a:latin typeface="Arial" charset="0"/>
                          <a:ea typeface="MS PGothic" charset="-128"/>
                        </a:defRPr>
                      </a:lvl6pPr>
                      <a:lvl7pPr marL="2971800" indent="-228600" eaLnBrk="0" fontAlgn="base" hangingPunct="0">
                        <a:spcBef>
                          <a:spcPct val="20000"/>
                        </a:spcBef>
                        <a:spcAft>
                          <a:spcPct val="0"/>
                        </a:spcAft>
                        <a:defRPr sz="1600">
                          <a:solidFill>
                            <a:schemeClr val="tx1"/>
                          </a:solidFill>
                          <a:latin typeface="Arial" charset="0"/>
                          <a:ea typeface="MS PGothic" charset="-128"/>
                        </a:defRPr>
                      </a:lvl7pPr>
                      <a:lvl8pPr marL="3429000" indent="-228600" eaLnBrk="0" fontAlgn="base" hangingPunct="0">
                        <a:spcBef>
                          <a:spcPct val="20000"/>
                        </a:spcBef>
                        <a:spcAft>
                          <a:spcPct val="0"/>
                        </a:spcAft>
                        <a:defRPr sz="1600">
                          <a:solidFill>
                            <a:schemeClr val="tx1"/>
                          </a:solidFill>
                          <a:latin typeface="Arial" charset="0"/>
                          <a:ea typeface="MS PGothic" charset="-128"/>
                        </a:defRPr>
                      </a:lvl8pPr>
                      <a:lvl9pPr marL="3886200" indent="-228600" eaLnBrk="0" fontAlgn="base" hangingPunct="0">
                        <a:spcBef>
                          <a:spcPct val="20000"/>
                        </a:spcBef>
                        <a:spcAft>
                          <a:spcPct val="0"/>
                        </a:spcAft>
                        <a:defRPr sz="1600">
                          <a:solidFill>
                            <a:schemeClr val="tx1"/>
                          </a:solidFill>
                          <a:latin typeface="Arial" charset="0"/>
                          <a:ea typeface="MS PGothic"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chemeClr val="tx1"/>
                          </a:solidFill>
                          <a:effectLst/>
                          <a:latin typeface="Arial" charset="0"/>
                          <a:ea typeface="MS PGothic" charset="-128"/>
                        </a:rPr>
                        <a:t>Percent of students </a:t>
                      </a:r>
                      <a:r>
                        <a:rPr kumimoji="0" lang="en-US" altLang="en-US" sz="1400" b="0" i="0" u="none" strike="noStrike" cap="none" normalizeH="0" baseline="0" dirty="0">
                          <a:ln>
                            <a:noFill/>
                          </a:ln>
                          <a:solidFill>
                            <a:schemeClr val="tx1"/>
                          </a:solidFill>
                          <a:effectLst/>
                          <a:latin typeface="Arial" charset="0"/>
                          <a:ea typeface="MS PGothic" charset="-128"/>
                        </a:rPr>
                        <a:t>who bully others often</a:t>
                      </a:r>
                      <a:endParaRPr kumimoji="0" lang="en-US" altLang="en-US" sz="1400" b="1" i="0" u="none" strike="noStrike" cap="none" normalizeH="0" baseline="0" dirty="0">
                        <a:ln>
                          <a:noFill/>
                        </a:ln>
                        <a:solidFill>
                          <a:srgbClr val="000000"/>
                        </a:solidFill>
                        <a:effectLst/>
                        <a:latin typeface="Cambria" charset="0"/>
                        <a:ea typeface="MS Mincho" charset="-128"/>
                      </a:endParaRPr>
                    </a:p>
                  </a:txBody>
                  <a:tcPr marL="68602" marR="68602"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F6"/>
                    </a:solid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sz="2000">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sz="1600">
                          <a:solidFill>
                            <a:schemeClr val="tx1"/>
                          </a:solidFill>
                          <a:latin typeface="Arial" charset="0"/>
                          <a:ea typeface="MS PGothic" charset="-128"/>
                        </a:defRPr>
                      </a:lvl4pPr>
                      <a:lvl5pPr marL="2057400" indent="-228600">
                        <a:spcBef>
                          <a:spcPct val="20000"/>
                        </a:spcBef>
                        <a:defRPr sz="1600">
                          <a:solidFill>
                            <a:schemeClr val="tx1"/>
                          </a:solidFill>
                          <a:latin typeface="Arial" charset="0"/>
                          <a:ea typeface="MS PGothic" charset="-128"/>
                        </a:defRPr>
                      </a:lvl5pPr>
                      <a:lvl6pPr marL="2514600" indent="-228600" eaLnBrk="0" fontAlgn="base" hangingPunct="0">
                        <a:spcBef>
                          <a:spcPct val="20000"/>
                        </a:spcBef>
                        <a:spcAft>
                          <a:spcPct val="0"/>
                        </a:spcAft>
                        <a:defRPr sz="1600">
                          <a:solidFill>
                            <a:schemeClr val="tx1"/>
                          </a:solidFill>
                          <a:latin typeface="Arial" charset="0"/>
                          <a:ea typeface="MS PGothic" charset="-128"/>
                        </a:defRPr>
                      </a:lvl6pPr>
                      <a:lvl7pPr marL="2971800" indent="-228600" eaLnBrk="0" fontAlgn="base" hangingPunct="0">
                        <a:spcBef>
                          <a:spcPct val="20000"/>
                        </a:spcBef>
                        <a:spcAft>
                          <a:spcPct val="0"/>
                        </a:spcAft>
                        <a:defRPr sz="1600">
                          <a:solidFill>
                            <a:schemeClr val="tx1"/>
                          </a:solidFill>
                          <a:latin typeface="Arial" charset="0"/>
                          <a:ea typeface="MS PGothic" charset="-128"/>
                        </a:defRPr>
                      </a:lvl7pPr>
                      <a:lvl8pPr marL="3429000" indent="-228600" eaLnBrk="0" fontAlgn="base" hangingPunct="0">
                        <a:spcBef>
                          <a:spcPct val="20000"/>
                        </a:spcBef>
                        <a:spcAft>
                          <a:spcPct val="0"/>
                        </a:spcAft>
                        <a:defRPr sz="1600">
                          <a:solidFill>
                            <a:schemeClr val="tx1"/>
                          </a:solidFill>
                          <a:latin typeface="Arial" charset="0"/>
                          <a:ea typeface="MS PGothic" charset="-128"/>
                        </a:defRPr>
                      </a:lvl8pPr>
                      <a:lvl9pPr marL="3886200" indent="-228600" eaLnBrk="0" fontAlgn="base" hangingPunct="0">
                        <a:spcBef>
                          <a:spcPct val="20000"/>
                        </a:spcBef>
                        <a:spcAft>
                          <a:spcPct val="0"/>
                        </a:spcAft>
                        <a:defRPr sz="1600">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Arial" charset="0"/>
                          <a:ea typeface="MS PGothic" charset="-128"/>
                        </a:rPr>
                        <a:t>17%</a:t>
                      </a:r>
                      <a:endParaRPr kumimoji="0" lang="en-US" altLang="en-US" sz="1400" b="1" i="0" u="none" strike="noStrike" cap="none" normalizeH="0" baseline="0">
                        <a:ln>
                          <a:noFill/>
                        </a:ln>
                        <a:solidFill>
                          <a:srgbClr val="000000"/>
                        </a:solidFill>
                        <a:effectLst/>
                        <a:latin typeface="Cambria" charset="0"/>
                        <a:ea typeface="MS Mincho" charset="-128"/>
                      </a:endParaRPr>
                    </a:p>
                  </a:txBody>
                  <a:tcPr marL="68602" marR="68602"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F6"/>
                    </a:solidFill>
                  </a:tcPr>
                </a:tc>
              </a:tr>
              <a:tr h="363538">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sz="2000">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sz="1600">
                          <a:solidFill>
                            <a:schemeClr val="tx1"/>
                          </a:solidFill>
                          <a:latin typeface="Arial" charset="0"/>
                          <a:ea typeface="MS PGothic" charset="-128"/>
                        </a:defRPr>
                      </a:lvl4pPr>
                      <a:lvl5pPr marL="2057400" indent="-228600">
                        <a:spcBef>
                          <a:spcPct val="20000"/>
                        </a:spcBef>
                        <a:defRPr sz="1600">
                          <a:solidFill>
                            <a:schemeClr val="tx1"/>
                          </a:solidFill>
                          <a:latin typeface="Arial" charset="0"/>
                          <a:ea typeface="MS PGothic" charset="-128"/>
                        </a:defRPr>
                      </a:lvl5pPr>
                      <a:lvl6pPr marL="2514600" indent="-228600" eaLnBrk="0" fontAlgn="base" hangingPunct="0">
                        <a:spcBef>
                          <a:spcPct val="20000"/>
                        </a:spcBef>
                        <a:spcAft>
                          <a:spcPct val="0"/>
                        </a:spcAft>
                        <a:defRPr sz="1600">
                          <a:solidFill>
                            <a:schemeClr val="tx1"/>
                          </a:solidFill>
                          <a:latin typeface="Arial" charset="0"/>
                          <a:ea typeface="MS PGothic" charset="-128"/>
                        </a:defRPr>
                      </a:lvl6pPr>
                      <a:lvl7pPr marL="2971800" indent="-228600" eaLnBrk="0" fontAlgn="base" hangingPunct="0">
                        <a:spcBef>
                          <a:spcPct val="20000"/>
                        </a:spcBef>
                        <a:spcAft>
                          <a:spcPct val="0"/>
                        </a:spcAft>
                        <a:defRPr sz="1600">
                          <a:solidFill>
                            <a:schemeClr val="tx1"/>
                          </a:solidFill>
                          <a:latin typeface="Arial" charset="0"/>
                          <a:ea typeface="MS PGothic" charset="-128"/>
                        </a:defRPr>
                      </a:lvl7pPr>
                      <a:lvl8pPr marL="3429000" indent="-228600" eaLnBrk="0" fontAlgn="base" hangingPunct="0">
                        <a:spcBef>
                          <a:spcPct val="20000"/>
                        </a:spcBef>
                        <a:spcAft>
                          <a:spcPct val="0"/>
                        </a:spcAft>
                        <a:defRPr sz="1600">
                          <a:solidFill>
                            <a:schemeClr val="tx1"/>
                          </a:solidFill>
                          <a:latin typeface="Arial" charset="0"/>
                          <a:ea typeface="MS PGothic" charset="-128"/>
                        </a:defRPr>
                      </a:lvl8pPr>
                      <a:lvl9pPr marL="3886200" indent="-228600" eaLnBrk="0" fontAlgn="base" hangingPunct="0">
                        <a:spcBef>
                          <a:spcPct val="20000"/>
                        </a:spcBef>
                        <a:spcAft>
                          <a:spcPct val="0"/>
                        </a:spcAft>
                        <a:defRPr sz="1600">
                          <a:solidFill>
                            <a:schemeClr val="tx1"/>
                          </a:solidFill>
                          <a:latin typeface="Arial" charset="0"/>
                          <a:ea typeface="MS PGothic"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charset="0"/>
                          <a:ea typeface="MS PGothic" charset="-128"/>
                        </a:rPr>
                        <a:t>Made fun of by a bully</a:t>
                      </a:r>
                      <a:endParaRPr kumimoji="0" lang="en-US" altLang="en-US" sz="1400" b="1" i="0" u="none" strike="noStrike" cap="none" normalizeH="0" baseline="0" dirty="0">
                        <a:ln>
                          <a:noFill/>
                        </a:ln>
                        <a:solidFill>
                          <a:srgbClr val="000000"/>
                        </a:solidFill>
                        <a:effectLst/>
                        <a:latin typeface="Cambria" charset="0"/>
                        <a:ea typeface="MS Mincho" charset="-128"/>
                      </a:endParaRPr>
                    </a:p>
                  </a:txBody>
                  <a:tcPr marL="68602" marR="68602"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F6"/>
                    </a:solid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sz="2000">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sz="1600">
                          <a:solidFill>
                            <a:schemeClr val="tx1"/>
                          </a:solidFill>
                          <a:latin typeface="Arial" charset="0"/>
                          <a:ea typeface="MS PGothic" charset="-128"/>
                        </a:defRPr>
                      </a:lvl4pPr>
                      <a:lvl5pPr marL="2057400" indent="-228600">
                        <a:spcBef>
                          <a:spcPct val="20000"/>
                        </a:spcBef>
                        <a:defRPr sz="1600">
                          <a:solidFill>
                            <a:schemeClr val="tx1"/>
                          </a:solidFill>
                          <a:latin typeface="Arial" charset="0"/>
                          <a:ea typeface="MS PGothic" charset="-128"/>
                        </a:defRPr>
                      </a:lvl5pPr>
                      <a:lvl6pPr marL="2514600" indent="-228600" eaLnBrk="0" fontAlgn="base" hangingPunct="0">
                        <a:spcBef>
                          <a:spcPct val="20000"/>
                        </a:spcBef>
                        <a:spcAft>
                          <a:spcPct val="0"/>
                        </a:spcAft>
                        <a:defRPr sz="1600">
                          <a:solidFill>
                            <a:schemeClr val="tx1"/>
                          </a:solidFill>
                          <a:latin typeface="Arial" charset="0"/>
                          <a:ea typeface="MS PGothic" charset="-128"/>
                        </a:defRPr>
                      </a:lvl6pPr>
                      <a:lvl7pPr marL="2971800" indent="-228600" eaLnBrk="0" fontAlgn="base" hangingPunct="0">
                        <a:spcBef>
                          <a:spcPct val="20000"/>
                        </a:spcBef>
                        <a:spcAft>
                          <a:spcPct val="0"/>
                        </a:spcAft>
                        <a:defRPr sz="1600">
                          <a:solidFill>
                            <a:schemeClr val="tx1"/>
                          </a:solidFill>
                          <a:latin typeface="Arial" charset="0"/>
                          <a:ea typeface="MS PGothic" charset="-128"/>
                        </a:defRPr>
                      </a:lvl7pPr>
                      <a:lvl8pPr marL="3429000" indent="-228600" eaLnBrk="0" fontAlgn="base" hangingPunct="0">
                        <a:spcBef>
                          <a:spcPct val="20000"/>
                        </a:spcBef>
                        <a:spcAft>
                          <a:spcPct val="0"/>
                        </a:spcAft>
                        <a:defRPr sz="1600">
                          <a:solidFill>
                            <a:schemeClr val="tx1"/>
                          </a:solidFill>
                          <a:latin typeface="Arial" charset="0"/>
                          <a:ea typeface="MS PGothic" charset="-128"/>
                        </a:defRPr>
                      </a:lvl8pPr>
                      <a:lvl9pPr marL="3886200" indent="-228600" eaLnBrk="0" fontAlgn="base" hangingPunct="0">
                        <a:spcBef>
                          <a:spcPct val="20000"/>
                        </a:spcBef>
                        <a:spcAft>
                          <a:spcPct val="0"/>
                        </a:spcAft>
                        <a:defRPr sz="1600">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Arial" charset="0"/>
                          <a:ea typeface="MS PGothic" charset="-128"/>
                        </a:rPr>
                        <a:t>20%</a:t>
                      </a:r>
                      <a:endParaRPr kumimoji="0" lang="en-US" altLang="en-US" sz="1400" b="1" i="0" u="none" strike="noStrike" cap="none" normalizeH="0" baseline="0">
                        <a:ln>
                          <a:noFill/>
                        </a:ln>
                        <a:solidFill>
                          <a:srgbClr val="000000"/>
                        </a:solidFill>
                        <a:effectLst/>
                        <a:latin typeface="Cambria" charset="0"/>
                        <a:ea typeface="MS Mincho" charset="-128"/>
                      </a:endParaRPr>
                    </a:p>
                  </a:txBody>
                  <a:tcPr marL="68602" marR="68602"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F6"/>
                    </a:solidFill>
                  </a:tcPr>
                </a:tc>
              </a:tr>
              <a:tr h="363538">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sz="2000">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sz="1600">
                          <a:solidFill>
                            <a:schemeClr val="tx1"/>
                          </a:solidFill>
                          <a:latin typeface="Arial" charset="0"/>
                          <a:ea typeface="MS PGothic" charset="-128"/>
                        </a:defRPr>
                      </a:lvl4pPr>
                      <a:lvl5pPr marL="2057400" indent="-228600">
                        <a:spcBef>
                          <a:spcPct val="20000"/>
                        </a:spcBef>
                        <a:defRPr sz="1600">
                          <a:solidFill>
                            <a:schemeClr val="tx1"/>
                          </a:solidFill>
                          <a:latin typeface="Arial" charset="0"/>
                          <a:ea typeface="MS PGothic" charset="-128"/>
                        </a:defRPr>
                      </a:lvl5pPr>
                      <a:lvl6pPr marL="2514600" indent="-228600" eaLnBrk="0" fontAlgn="base" hangingPunct="0">
                        <a:spcBef>
                          <a:spcPct val="20000"/>
                        </a:spcBef>
                        <a:spcAft>
                          <a:spcPct val="0"/>
                        </a:spcAft>
                        <a:defRPr sz="1600">
                          <a:solidFill>
                            <a:schemeClr val="tx1"/>
                          </a:solidFill>
                          <a:latin typeface="Arial" charset="0"/>
                          <a:ea typeface="MS PGothic" charset="-128"/>
                        </a:defRPr>
                      </a:lvl6pPr>
                      <a:lvl7pPr marL="2971800" indent="-228600" eaLnBrk="0" fontAlgn="base" hangingPunct="0">
                        <a:spcBef>
                          <a:spcPct val="20000"/>
                        </a:spcBef>
                        <a:spcAft>
                          <a:spcPct val="0"/>
                        </a:spcAft>
                        <a:defRPr sz="1600">
                          <a:solidFill>
                            <a:schemeClr val="tx1"/>
                          </a:solidFill>
                          <a:latin typeface="Arial" charset="0"/>
                          <a:ea typeface="MS PGothic" charset="-128"/>
                        </a:defRPr>
                      </a:lvl7pPr>
                      <a:lvl8pPr marL="3429000" indent="-228600" eaLnBrk="0" fontAlgn="base" hangingPunct="0">
                        <a:spcBef>
                          <a:spcPct val="20000"/>
                        </a:spcBef>
                        <a:spcAft>
                          <a:spcPct val="0"/>
                        </a:spcAft>
                        <a:defRPr sz="1600">
                          <a:solidFill>
                            <a:schemeClr val="tx1"/>
                          </a:solidFill>
                          <a:latin typeface="Arial" charset="0"/>
                          <a:ea typeface="MS PGothic" charset="-128"/>
                        </a:defRPr>
                      </a:lvl8pPr>
                      <a:lvl9pPr marL="3886200" indent="-228600" eaLnBrk="0" fontAlgn="base" hangingPunct="0">
                        <a:spcBef>
                          <a:spcPct val="20000"/>
                        </a:spcBef>
                        <a:spcAft>
                          <a:spcPct val="0"/>
                        </a:spcAft>
                        <a:defRPr sz="1600">
                          <a:solidFill>
                            <a:schemeClr val="tx1"/>
                          </a:solidFill>
                          <a:latin typeface="Arial" charset="0"/>
                          <a:ea typeface="MS PGothic"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Arial" charset="0"/>
                          <a:ea typeface="MS PGothic" charset="-128"/>
                        </a:rPr>
                        <a:t>Had rumors or gossip spread about them</a:t>
                      </a:r>
                      <a:endParaRPr kumimoji="0" lang="en-US" altLang="en-US" sz="1400" b="1" i="0" u="none" strike="noStrike" cap="none" normalizeH="0" baseline="0">
                        <a:ln>
                          <a:noFill/>
                        </a:ln>
                        <a:solidFill>
                          <a:srgbClr val="000000"/>
                        </a:solidFill>
                        <a:effectLst/>
                        <a:latin typeface="Cambria" charset="0"/>
                        <a:ea typeface="MS Mincho" charset="-128"/>
                      </a:endParaRPr>
                    </a:p>
                  </a:txBody>
                  <a:tcPr marL="68602" marR="68602"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F6"/>
                    </a:solid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sz="2000">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sz="1600">
                          <a:solidFill>
                            <a:schemeClr val="tx1"/>
                          </a:solidFill>
                          <a:latin typeface="Arial" charset="0"/>
                          <a:ea typeface="MS PGothic" charset="-128"/>
                        </a:defRPr>
                      </a:lvl4pPr>
                      <a:lvl5pPr marL="2057400" indent="-228600">
                        <a:spcBef>
                          <a:spcPct val="20000"/>
                        </a:spcBef>
                        <a:defRPr sz="1600">
                          <a:solidFill>
                            <a:schemeClr val="tx1"/>
                          </a:solidFill>
                          <a:latin typeface="Arial" charset="0"/>
                          <a:ea typeface="MS PGothic" charset="-128"/>
                        </a:defRPr>
                      </a:lvl5pPr>
                      <a:lvl6pPr marL="2514600" indent="-228600" eaLnBrk="0" fontAlgn="base" hangingPunct="0">
                        <a:spcBef>
                          <a:spcPct val="20000"/>
                        </a:spcBef>
                        <a:spcAft>
                          <a:spcPct val="0"/>
                        </a:spcAft>
                        <a:defRPr sz="1600">
                          <a:solidFill>
                            <a:schemeClr val="tx1"/>
                          </a:solidFill>
                          <a:latin typeface="Arial" charset="0"/>
                          <a:ea typeface="MS PGothic" charset="-128"/>
                        </a:defRPr>
                      </a:lvl6pPr>
                      <a:lvl7pPr marL="2971800" indent="-228600" eaLnBrk="0" fontAlgn="base" hangingPunct="0">
                        <a:spcBef>
                          <a:spcPct val="20000"/>
                        </a:spcBef>
                        <a:spcAft>
                          <a:spcPct val="0"/>
                        </a:spcAft>
                        <a:defRPr sz="1600">
                          <a:solidFill>
                            <a:schemeClr val="tx1"/>
                          </a:solidFill>
                          <a:latin typeface="Arial" charset="0"/>
                          <a:ea typeface="MS PGothic" charset="-128"/>
                        </a:defRPr>
                      </a:lvl7pPr>
                      <a:lvl8pPr marL="3429000" indent="-228600" eaLnBrk="0" fontAlgn="base" hangingPunct="0">
                        <a:spcBef>
                          <a:spcPct val="20000"/>
                        </a:spcBef>
                        <a:spcAft>
                          <a:spcPct val="0"/>
                        </a:spcAft>
                        <a:defRPr sz="1600">
                          <a:solidFill>
                            <a:schemeClr val="tx1"/>
                          </a:solidFill>
                          <a:latin typeface="Arial" charset="0"/>
                          <a:ea typeface="MS PGothic" charset="-128"/>
                        </a:defRPr>
                      </a:lvl8pPr>
                      <a:lvl9pPr marL="3886200" indent="-228600" eaLnBrk="0" fontAlgn="base" hangingPunct="0">
                        <a:spcBef>
                          <a:spcPct val="20000"/>
                        </a:spcBef>
                        <a:spcAft>
                          <a:spcPct val="0"/>
                        </a:spcAft>
                        <a:defRPr sz="1600">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Arial" charset="0"/>
                          <a:ea typeface="MS PGothic" charset="-128"/>
                        </a:rPr>
                        <a:t>10%</a:t>
                      </a:r>
                      <a:endParaRPr kumimoji="0" lang="en-US" altLang="en-US" sz="1400" b="1" i="0" u="none" strike="noStrike" cap="none" normalizeH="0" baseline="0">
                        <a:ln>
                          <a:noFill/>
                        </a:ln>
                        <a:solidFill>
                          <a:srgbClr val="000000"/>
                        </a:solidFill>
                        <a:effectLst/>
                        <a:latin typeface="Cambria" charset="0"/>
                        <a:ea typeface="MS Mincho" charset="-128"/>
                      </a:endParaRPr>
                    </a:p>
                  </a:txBody>
                  <a:tcPr marL="68602" marR="68602"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F6"/>
                    </a:solidFill>
                  </a:tcPr>
                </a:tc>
              </a:tr>
              <a:tr h="363538">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sz="2000">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sz="1600">
                          <a:solidFill>
                            <a:schemeClr val="tx1"/>
                          </a:solidFill>
                          <a:latin typeface="Arial" charset="0"/>
                          <a:ea typeface="MS PGothic" charset="-128"/>
                        </a:defRPr>
                      </a:lvl4pPr>
                      <a:lvl5pPr marL="2057400" indent="-228600">
                        <a:spcBef>
                          <a:spcPct val="20000"/>
                        </a:spcBef>
                        <a:defRPr sz="1600">
                          <a:solidFill>
                            <a:schemeClr val="tx1"/>
                          </a:solidFill>
                          <a:latin typeface="Arial" charset="0"/>
                          <a:ea typeface="MS PGothic" charset="-128"/>
                        </a:defRPr>
                      </a:lvl5pPr>
                      <a:lvl6pPr marL="2514600" indent="-228600" eaLnBrk="0" fontAlgn="base" hangingPunct="0">
                        <a:spcBef>
                          <a:spcPct val="20000"/>
                        </a:spcBef>
                        <a:spcAft>
                          <a:spcPct val="0"/>
                        </a:spcAft>
                        <a:defRPr sz="1600">
                          <a:solidFill>
                            <a:schemeClr val="tx1"/>
                          </a:solidFill>
                          <a:latin typeface="Arial" charset="0"/>
                          <a:ea typeface="MS PGothic" charset="-128"/>
                        </a:defRPr>
                      </a:lvl6pPr>
                      <a:lvl7pPr marL="2971800" indent="-228600" eaLnBrk="0" fontAlgn="base" hangingPunct="0">
                        <a:spcBef>
                          <a:spcPct val="20000"/>
                        </a:spcBef>
                        <a:spcAft>
                          <a:spcPct val="0"/>
                        </a:spcAft>
                        <a:defRPr sz="1600">
                          <a:solidFill>
                            <a:schemeClr val="tx1"/>
                          </a:solidFill>
                          <a:latin typeface="Arial" charset="0"/>
                          <a:ea typeface="MS PGothic" charset="-128"/>
                        </a:defRPr>
                      </a:lvl7pPr>
                      <a:lvl8pPr marL="3429000" indent="-228600" eaLnBrk="0" fontAlgn="base" hangingPunct="0">
                        <a:spcBef>
                          <a:spcPct val="20000"/>
                        </a:spcBef>
                        <a:spcAft>
                          <a:spcPct val="0"/>
                        </a:spcAft>
                        <a:defRPr sz="1600">
                          <a:solidFill>
                            <a:schemeClr val="tx1"/>
                          </a:solidFill>
                          <a:latin typeface="Arial" charset="0"/>
                          <a:ea typeface="MS PGothic" charset="-128"/>
                        </a:defRPr>
                      </a:lvl8pPr>
                      <a:lvl9pPr marL="3886200" indent="-228600" eaLnBrk="0" fontAlgn="base" hangingPunct="0">
                        <a:spcBef>
                          <a:spcPct val="20000"/>
                        </a:spcBef>
                        <a:spcAft>
                          <a:spcPct val="0"/>
                        </a:spcAft>
                        <a:defRPr sz="1600">
                          <a:solidFill>
                            <a:schemeClr val="tx1"/>
                          </a:solidFill>
                          <a:latin typeface="Arial" charset="0"/>
                          <a:ea typeface="MS PGothic"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Arial" charset="0"/>
                          <a:ea typeface="MS PGothic" charset="-128"/>
                        </a:rPr>
                        <a:t>Physically bullied</a:t>
                      </a:r>
                      <a:endParaRPr kumimoji="0" lang="en-US" altLang="en-US" sz="1400" b="1" i="0" u="none" strike="noStrike" cap="none" normalizeH="0" baseline="0">
                        <a:ln>
                          <a:noFill/>
                        </a:ln>
                        <a:solidFill>
                          <a:srgbClr val="000000"/>
                        </a:solidFill>
                        <a:effectLst/>
                        <a:latin typeface="Cambria" charset="0"/>
                        <a:ea typeface="MS Mincho" charset="-128"/>
                      </a:endParaRPr>
                    </a:p>
                  </a:txBody>
                  <a:tcPr marL="68602" marR="68602"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F6"/>
                    </a:solid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sz="2000">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sz="1600">
                          <a:solidFill>
                            <a:schemeClr val="tx1"/>
                          </a:solidFill>
                          <a:latin typeface="Arial" charset="0"/>
                          <a:ea typeface="MS PGothic" charset="-128"/>
                        </a:defRPr>
                      </a:lvl4pPr>
                      <a:lvl5pPr marL="2057400" indent="-228600">
                        <a:spcBef>
                          <a:spcPct val="20000"/>
                        </a:spcBef>
                        <a:defRPr sz="1600">
                          <a:solidFill>
                            <a:schemeClr val="tx1"/>
                          </a:solidFill>
                          <a:latin typeface="Arial" charset="0"/>
                          <a:ea typeface="MS PGothic" charset="-128"/>
                        </a:defRPr>
                      </a:lvl5pPr>
                      <a:lvl6pPr marL="2514600" indent="-228600" eaLnBrk="0" fontAlgn="base" hangingPunct="0">
                        <a:spcBef>
                          <a:spcPct val="20000"/>
                        </a:spcBef>
                        <a:spcAft>
                          <a:spcPct val="0"/>
                        </a:spcAft>
                        <a:defRPr sz="1600">
                          <a:solidFill>
                            <a:schemeClr val="tx1"/>
                          </a:solidFill>
                          <a:latin typeface="Arial" charset="0"/>
                          <a:ea typeface="MS PGothic" charset="-128"/>
                        </a:defRPr>
                      </a:lvl6pPr>
                      <a:lvl7pPr marL="2971800" indent="-228600" eaLnBrk="0" fontAlgn="base" hangingPunct="0">
                        <a:spcBef>
                          <a:spcPct val="20000"/>
                        </a:spcBef>
                        <a:spcAft>
                          <a:spcPct val="0"/>
                        </a:spcAft>
                        <a:defRPr sz="1600">
                          <a:solidFill>
                            <a:schemeClr val="tx1"/>
                          </a:solidFill>
                          <a:latin typeface="Arial" charset="0"/>
                          <a:ea typeface="MS PGothic" charset="-128"/>
                        </a:defRPr>
                      </a:lvl7pPr>
                      <a:lvl8pPr marL="3429000" indent="-228600" eaLnBrk="0" fontAlgn="base" hangingPunct="0">
                        <a:spcBef>
                          <a:spcPct val="20000"/>
                        </a:spcBef>
                        <a:spcAft>
                          <a:spcPct val="0"/>
                        </a:spcAft>
                        <a:defRPr sz="1600">
                          <a:solidFill>
                            <a:schemeClr val="tx1"/>
                          </a:solidFill>
                          <a:latin typeface="Arial" charset="0"/>
                          <a:ea typeface="MS PGothic" charset="-128"/>
                        </a:defRPr>
                      </a:lvl8pPr>
                      <a:lvl9pPr marL="3886200" indent="-228600" eaLnBrk="0" fontAlgn="base" hangingPunct="0">
                        <a:spcBef>
                          <a:spcPct val="20000"/>
                        </a:spcBef>
                        <a:spcAft>
                          <a:spcPct val="0"/>
                        </a:spcAft>
                        <a:defRPr sz="1600">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Arial" charset="0"/>
                          <a:ea typeface="MS PGothic" charset="-128"/>
                        </a:rPr>
                        <a:t>20%</a:t>
                      </a:r>
                      <a:endParaRPr kumimoji="0" lang="en-US" altLang="en-US" sz="1400" b="1" i="0" u="none" strike="noStrike" cap="none" normalizeH="0" baseline="0">
                        <a:ln>
                          <a:noFill/>
                        </a:ln>
                        <a:solidFill>
                          <a:srgbClr val="000000"/>
                        </a:solidFill>
                        <a:effectLst/>
                        <a:latin typeface="Cambria" charset="0"/>
                        <a:ea typeface="MS Mincho" charset="-128"/>
                      </a:endParaRPr>
                    </a:p>
                  </a:txBody>
                  <a:tcPr marL="68602" marR="68602"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F6"/>
                    </a:solidFill>
                  </a:tcPr>
                </a:tc>
              </a:tr>
              <a:tr h="363538">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sz="2000">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sz="1600">
                          <a:solidFill>
                            <a:schemeClr val="tx1"/>
                          </a:solidFill>
                          <a:latin typeface="Arial" charset="0"/>
                          <a:ea typeface="MS PGothic" charset="-128"/>
                        </a:defRPr>
                      </a:lvl4pPr>
                      <a:lvl5pPr marL="2057400" indent="-228600">
                        <a:spcBef>
                          <a:spcPct val="20000"/>
                        </a:spcBef>
                        <a:defRPr sz="1600">
                          <a:solidFill>
                            <a:schemeClr val="tx1"/>
                          </a:solidFill>
                          <a:latin typeface="Arial" charset="0"/>
                          <a:ea typeface="MS PGothic" charset="-128"/>
                        </a:defRPr>
                      </a:lvl5pPr>
                      <a:lvl6pPr marL="2514600" indent="-228600" eaLnBrk="0" fontAlgn="base" hangingPunct="0">
                        <a:spcBef>
                          <a:spcPct val="20000"/>
                        </a:spcBef>
                        <a:spcAft>
                          <a:spcPct val="0"/>
                        </a:spcAft>
                        <a:defRPr sz="1600">
                          <a:solidFill>
                            <a:schemeClr val="tx1"/>
                          </a:solidFill>
                          <a:latin typeface="Arial" charset="0"/>
                          <a:ea typeface="MS PGothic" charset="-128"/>
                        </a:defRPr>
                      </a:lvl6pPr>
                      <a:lvl7pPr marL="2971800" indent="-228600" eaLnBrk="0" fontAlgn="base" hangingPunct="0">
                        <a:spcBef>
                          <a:spcPct val="20000"/>
                        </a:spcBef>
                        <a:spcAft>
                          <a:spcPct val="0"/>
                        </a:spcAft>
                        <a:defRPr sz="1600">
                          <a:solidFill>
                            <a:schemeClr val="tx1"/>
                          </a:solidFill>
                          <a:latin typeface="Arial" charset="0"/>
                          <a:ea typeface="MS PGothic" charset="-128"/>
                        </a:defRPr>
                      </a:lvl7pPr>
                      <a:lvl8pPr marL="3429000" indent="-228600" eaLnBrk="0" fontAlgn="base" hangingPunct="0">
                        <a:spcBef>
                          <a:spcPct val="20000"/>
                        </a:spcBef>
                        <a:spcAft>
                          <a:spcPct val="0"/>
                        </a:spcAft>
                        <a:defRPr sz="1600">
                          <a:solidFill>
                            <a:schemeClr val="tx1"/>
                          </a:solidFill>
                          <a:latin typeface="Arial" charset="0"/>
                          <a:ea typeface="MS PGothic" charset="-128"/>
                        </a:defRPr>
                      </a:lvl8pPr>
                      <a:lvl9pPr marL="3886200" indent="-228600" eaLnBrk="0" fontAlgn="base" hangingPunct="0">
                        <a:spcBef>
                          <a:spcPct val="20000"/>
                        </a:spcBef>
                        <a:spcAft>
                          <a:spcPct val="0"/>
                        </a:spcAft>
                        <a:defRPr sz="1600">
                          <a:solidFill>
                            <a:schemeClr val="tx1"/>
                          </a:solidFill>
                          <a:latin typeface="Arial" charset="0"/>
                          <a:ea typeface="MS PGothic"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charset="0"/>
                          <a:ea typeface="MS PGothic" charset="-128"/>
                        </a:rPr>
                        <a:t>Threatened</a:t>
                      </a:r>
                      <a:endParaRPr kumimoji="0" lang="en-US" altLang="en-US" sz="1400" b="1" i="0" u="none" strike="noStrike" cap="none" normalizeH="0" baseline="0" dirty="0">
                        <a:ln>
                          <a:noFill/>
                        </a:ln>
                        <a:solidFill>
                          <a:srgbClr val="000000"/>
                        </a:solidFill>
                        <a:effectLst/>
                        <a:latin typeface="Cambria" charset="0"/>
                        <a:ea typeface="MS Mincho" charset="-128"/>
                      </a:endParaRPr>
                    </a:p>
                  </a:txBody>
                  <a:tcPr marL="68602" marR="68602"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F6"/>
                    </a:solid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sz="2000">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sz="1600">
                          <a:solidFill>
                            <a:schemeClr val="tx1"/>
                          </a:solidFill>
                          <a:latin typeface="Arial" charset="0"/>
                          <a:ea typeface="MS PGothic" charset="-128"/>
                        </a:defRPr>
                      </a:lvl4pPr>
                      <a:lvl5pPr marL="2057400" indent="-228600">
                        <a:spcBef>
                          <a:spcPct val="20000"/>
                        </a:spcBef>
                        <a:defRPr sz="1600">
                          <a:solidFill>
                            <a:schemeClr val="tx1"/>
                          </a:solidFill>
                          <a:latin typeface="Arial" charset="0"/>
                          <a:ea typeface="MS PGothic" charset="-128"/>
                        </a:defRPr>
                      </a:lvl5pPr>
                      <a:lvl6pPr marL="2514600" indent="-228600" eaLnBrk="0" fontAlgn="base" hangingPunct="0">
                        <a:spcBef>
                          <a:spcPct val="20000"/>
                        </a:spcBef>
                        <a:spcAft>
                          <a:spcPct val="0"/>
                        </a:spcAft>
                        <a:defRPr sz="1600">
                          <a:solidFill>
                            <a:schemeClr val="tx1"/>
                          </a:solidFill>
                          <a:latin typeface="Arial" charset="0"/>
                          <a:ea typeface="MS PGothic" charset="-128"/>
                        </a:defRPr>
                      </a:lvl6pPr>
                      <a:lvl7pPr marL="2971800" indent="-228600" eaLnBrk="0" fontAlgn="base" hangingPunct="0">
                        <a:spcBef>
                          <a:spcPct val="20000"/>
                        </a:spcBef>
                        <a:spcAft>
                          <a:spcPct val="0"/>
                        </a:spcAft>
                        <a:defRPr sz="1600">
                          <a:solidFill>
                            <a:schemeClr val="tx1"/>
                          </a:solidFill>
                          <a:latin typeface="Arial" charset="0"/>
                          <a:ea typeface="MS PGothic" charset="-128"/>
                        </a:defRPr>
                      </a:lvl7pPr>
                      <a:lvl8pPr marL="3429000" indent="-228600" eaLnBrk="0" fontAlgn="base" hangingPunct="0">
                        <a:spcBef>
                          <a:spcPct val="20000"/>
                        </a:spcBef>
                        <a:spcAft>
                          <a:spcPct val="0"/>
                        </a:spcAft>
                        <a:defRPr sz="1600">
                          <a:solidFill>
                            <a:schemeClr val="tx1"/>
                          </a:solidFill>
                          <a:latin typeface="Arial" charset="0"/>
                          <a:ea typeface="MS PGothic" charset="-128"/>
                        </a:defRPr>
                      </a:lvl8pPr>
                      <a:lvl9pPr marL="3886200" indent="-228600" eaLnBrk="0" fontAlgn="base" hangingPunct="0">
                        <a:spcBef>
                          <a:spcPct val="20000"/>
                        </a:spcBef>
                        <a:spcAft>
                          <a:spcPct val="0"/>
                        </a:spcAft>
                        <a:defRPr sz="1600">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Arial" charset="0"/>
                          <a:ea typeface="MS PGothic" charset="-128"/>
                        </a:rPr>
                        <a:t>6%</a:t>
                      </a:r>
                      <a:endParaRPr kumimoji="0" lang="en-US" altLang="en-US" sz="1400" b="1" i="0" u="none" strike="noStrike" cap="none" normalizeH="0" baseline="0">
                        <a:ln>
                          <a:noFill/>
                        </a:ln>
                        <a:solidFill>
                          <a:srgbClr val="000000"/>
                        </a:solidFill>
                        <a:effectLst/>
                        <a:latin typeface="Cambria" charset="0"/>
                        <a:ea typeface="MS Mincho" charset="-128"/>
                      </a:endParaRPr>
                    </a:p>
                  </a:txBody>
                  <a:tcPr marL="68602" marR="68602"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F6"/>
                    </a:solidFill>
                  </a:tcPr>
                </a:tc>
              </a:tr>
              <a:tr h="363538">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sz="2000">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sz="1600">
                          <a:solidFill>
                            <a:schemeClr val="tx1"/>
                          </a:solidFill>
                          <a:latin typeface="Arial" charset="0"/>
                          <a:ea typeface="MS PGothic" charset="-128"/>
                        </a:defRPr>
                      </a:lvl4pPr>
                      <a:lvl5pPr marL="2057400" indent="-228600">
                        <a:spcBef>
                          <a:spcPct val="20000"/>
                        </a:spcBef>
                        <a:defRPr sz="1600">
                          <a:solidFill>
                            <a:schemeClr val="tx1"/>
                          </a:solidFill>
                          <a:latin typeface="Arial" charset="0"/>
                          <a:ea typeface="MS PGothic" charset="-128"/>
                        </a:defRPr>
                      </a:lvl5pPr>
                      <a:lvl6pPr marL="2514600" indent="-228600" eaLnBrk="0" fontAlgn="base" hangingPunct="0">
                        <a:spcBef>
                          <a:spcPct val="20000"/>
                        </a:spcBef>
                        <a:spcAft>
                          <a:spcPct val="0"/>
                        </a:spcAft>
                        <a:defRPr sz="1600">
                          <a:solidFill>
                            <a:schemeClr val="tx1"/>
                          </a:solidFill>
                          <a:latin typeface="Arial" charset="0"/>
                          <a:ea typeface="MS PGothic" charset="-128"/>
                        </a:defRPr>
                      </a:lvl6pPr>
                      <a:lvl7pPr marL="2971800" indent="-228600" eaLnBrk="0" fontAlgn="base" hangingPunct="0">
                        <a:spcBef>
                          <a:spcPct val="20000"/>
                        </a:spcBef>
                        <a:spcAft>
                          <a:spcPct val="0"/>
                        </a:spcAft>
                        <a:defRPr sz="1600">
                          <a:solidFill>
                            <a:schemeClr val="tx1"/>
                          </a:solidFill>
                          <a:latin typeface="Arial" charset="0"/>
                          <a:ea typeface="MS PGothic" charset="-128"/>
                        </a:defRPr>
                      </a:lvl7pPr>
                      <a:lvl8pPr marL="3429000" indent="-228600" eaLnBrk="0" fontAlgn="base" hangingPunct="0">
                        <a:spcBef>
                          <a:spcPct val="20000"/>
                        </a:spcBef>
                        <a:spcAft>
                          <a:spcPct val="0"/>
                        </a:spcAft>
                        <a:defRPr sz="1600">
                          <a:solidFill>
                            <a:schemeClr val="tx1"/>
                          </a:solidFill>
                          <a:latin typeface="Arial" charset="0"/>
                          <a:ea typeface="MS PGothic" charset="-128"/>
                        </a:defRPr>
                      </a:lvl8pPr>
                      <a:lvl9pPr marL="3886200" indent="-228600" eaLnBrk="0" fontAlgn="base" hangingPunct="0">
                        <a:spcBef>
                          <a:spcPct val="20000"/>
                        </a:spcBef>
                        <a:spcAft>
                          <a:spcPct val="0"/>
                        </a:spcAft>
                        <a:defRPr sz="1600">
                          <a:solidFill>
                            <a:schemeClr val="tx1"/>
                          </a:solidFill>
                          <a:latin typeface="Arial" charset="0"/>
                          <a:ea typeface="MS PGothic"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Arial" charset="0"/>
                          <a:ea typeface="MS PGothic" charset="-128"/>
                        </a:rPr>
                        <a:t>Excluded from activities they wanted to participate in</a:t>
                      </a:r>
                      <a:endParaRPr kumimoji="0" lang="en-US" altLang="en-US" sz="1400" b="1" i="0" u="none" strike="noStrike" cap="none" normalizeH="0" baseline="0">
                        <a:ln>
                          <a:noFill/>
                        </a:ln>
                        <a:solidFill>
                          <a:srgbClr val="000000"/>
                        </a:solidFill>
                        <a:effectLst/>
                        <a:latin typeface="Cambria" charset="0"/>
                        <a:ea typeface="MS Mincho" charset="-128"/>
                      </a:endParaRPr>
                    </a:p>
                  </a:txBody>
                  <a:tcPr marL="68602" marR="68602"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F6"/>
                    </a:solid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sz="2000">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sz="1600">
                          <a:solidFill>
                            <a:schemeClr val="tx1"/>
                          </a:solidFill>
                          <a:latin typeface="Arial" charset="0"/>
                          <a:ea typeface="MS PGothic" charset="-128"/>
                        </a:defRPr>
                      </a:lvl4pPr>
                      <a:lvl5pPr marL="2057400" indent="-228600">
                        <a:spcBef>
                          <a:spcPct val="20000"/>
                        </a:spcBef>
                        <a:defRPr sz="1600">
                          <a:solidFill>
                            <a:schemeClr val="tx1"/>
                          </a:solidFill>
                          <a:latin typeface="Arial" charset="0"/>
                          <a:ea typeface="MS PGothic" charset="-128"/>
                        </a:defRPr>
                      </a:lvl5pPr>
                      <a:lvl6pPr marL="2514600" indent="-228600" eaLnBrk="0" fontAlgn="base" hangingPunct="0">
                        <a:spcBef>
                          <a:spcPct val="20000"/>
                        </a:spcBef>
                        <a:spcAft>
                          <a:spcPct val="0"/>
                        </a:spcAft>
                        <a:defRPr sz="1600">
                          <a:solidFill>
                            <a:schemeClr val="tx1"/>
                          </a:solidFill>
                          <a:latin typeface="Arial" charset="0"/>
                          <a:ea typeface="MS PGothic" charset="-128"/>
                        </a:defRPr>
                      </a:lvl6pPr>
                      <a:lvl7pPr marL="2971800" indent="-228600" eaLnBrk="0" fontAlgn="base" hangingPunct="0">
                        <a:spcBef>
                          <a:spcPct val="20000"/>
                        </a:spcBef>
                        <a:spcAft>
                          <a:spcPct val="0"/>
                        </a:spcAft>
                        <a:defRPr sz="1600">
                          <a:solidFill>
                            <a:schemeClr val="tx1"/>
                          </a:solidFill>
                          <a:latin typeface="Arial" charset="0"/>
                          <a:ea typeface="MS PGothic" charset="-128"/>
                        </a:defRPr>
                      </a:lvl7pPr>
                      <a:lvl8pPr marL="3429000" indent="-228600" eaLnBrk="0" fontAlgn="base" hangingPunct="0">
                        <a:spcBef>
                          <a:spcPct val="20000"/>
                        </a:spcBef>
                        <a:spcAft>
                          <a:spcPct val="0"/>
                        </a:spcAft>
                        <a:defRPr sz="1600">
                          <a:solidFill>
                            <a:schemeClr val="tx1"/>
                          </a:solidFill>
                          <a:latin typeface="Arial" charset="0"/>
                          <a:ea typeface="MS PGothic" charset="-128"/>
                        </a:defRPr>
                      </a:lvl8pPr>
                      <a:lvl9pPr marL="3886200" indent="-228600" eaLnBrk="0" fontAlgn="base" hangingPunct="0">
                        <a:spcBef>
                          <a:spcPct val="20000"/>
                        </a:spcBef>
                        <a:spcAft>
                          <a:spcPct val="0"/>
                        </a:spcAft>
                        <a:defRPr sz="1600">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Arial" charset="0"/>
                          <a:ea typeface="MS PGothic" charset="-128"/>
                        </a:rPr>
                        <a:t>5%</a:t>
                      </a:r>
                      <a:endParaRPr kumimoji="0" lang="en-US" altLang="en-US" sz="1400" b="1" i="0" u="none" strike="noStrike" cap="none" normalizeH="0" baseline="0">
                        <a:ln>
                          <a:noFill/>
                        </a:ln>
                        <a:solidFill>
                          <a:srgbClr val="000000"/>
                        </a:solidFill>
                        <a:effectLst/>
                        <a:latin typeface="Cambria" charset="0"/>
                        <a:ea typeface="MS Mincho" charset="-128"/>
                      </a:endParaRPr>
                    </a:p>
                  </a:txBody>
                  <a:tcPr marL="68602" marR="68602"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F6"/>
                    </a:solidFill>
                  </a:tcPr>
                </a:tc>
              </a:tr>
              <a:tr h="363538">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sz="2000">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sz="1600">
                          <a:solidFill>
                            <a:schemeClr val="tx1"/>
                          </a:solidFill>
                          <a:latin typeface="Arial" charset="0"/>
                          <a:ea typeface="MS PGothic" charset="-128"/>
                        </a:defRPr>
                      </a:lvl4pPr>
                      <a:lvl5pPr marL="2057400" indent="-228600">
                        <a:spcBef>
                          <a:spcPct val="20000"/>
                        </a:spcBef>
                        <a:defRPr sz="1600">
                          <a:solidFill>
                            <a:schemeClr val="tx1"/>
                          </a:solidFill>
                          <a:latin typeface="Arial" charset="0"/>
                          <a:ea typeface="MS PGothic" charset="-128"/>
                        </a:defRPr>
                      </a:lvl5pPr>
                      <a:lvl6pPr marL="2514600" indent="-228600" eaLnBrk="0" fontAlgn="base" hangingPunct="0">
                        <a:spcBef>
                          <a:spcPct val="20000"/>
                        </a:spcBef>
                        <a:spcAft>
                          <a:spcPct val="0"/>
                        </a:spcAft>
                        <a:defRPr sz="1600">
                          <a:solidFill>
                            <a:schemeClr val="tx1"/>
                          </a:solidFill>
                          <a:latin typeface="Arial" charset="0"/>
                          <a:ea typeface="MS PGothic" charset="-128"/>
                        </a:defRPr>
                      </a:lvl6pPr>
                      <a:lvl7pPr marL="2971800" indent="-228600" eaLnBrk="0" fontAlgn="base" hangingPunct="0">
                        <a:spcBef>
                          <a:spcPct val="20000"/>
                        </a:spcBef>
                        <a:spcAft>
                          <a:spcPct val="0"/>
                        </a:spcAft>
                        <a:defRPr sz="1600">
                          <a:solidFill>
                            <a:schemeClr val="tx1"/>
                          </a:solidFill>
                          <a:latin typeface="Arial" charset="0"/>
                          <a:ea typeface="MS PGothic" charset="-128"/>
                        </a:defRPr>
                      </a:lvl7pPr>
                      <a:lvl8pPr marL="3429000" indent="-228600" eaLnBrk="0" fontAlgn="base" hangingPunct="0">
                        <a:spcBef>
                          <a:spcPct val="20000"/>
                        </a:spcBef>
                        <a:spcAft>
                          <a:spcPct val="0"/>
                        </a:spcAft>
                        <a:defRPr sz="1600">
                          <a:solidFill>
                            <a:schemeClr val="tx1"/>
                          </a:solidFill>
                          <a:latin typeface="Arial" charset="0"/>
                          <a:ea typeface="MS PGothic" charset="-128"/>
                        </a:defRPr>
                      </a:lvl8pPr>
                      <a:lvl9pPr marL="3886200" indent="-228600" eaLnBrk="0" fontAlgn="base" hangingPunct="0">
                        <a:spcBef>
                          <a:spcPct val="20000"/>
                        </a:spcBef>
                        <a:spcAft>
                          <a:spcPct val="0"/>
                        </a:spcAft>
                        <a:defRPr sz="1600">
                          <a:solidFill>
                            <a:schemeClr val="tx1"/>
                          </a:solidFill>
                          <a:latin typeface="Arial" charset="0"/>
                          <a:ea typeface="MS PGothic"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Arial" charset="0"/>
                          <a:ea typeface="MS PGothic" charset="-128"/>
                        </a:rPr>
                        <a:t>Coerced into something they did not want to do</a:t>
                      </a:r>
                      <a:endParaRPr kumimoji="0" lang="en-US" altLang="en-US" sz="1400" b="1" i="0" u="none" strike="noStrike" cap="none" normalizeH="0" baseline="0">
                        <a:ln>
                          <a:noFill/>
                        </a:ln>
                        <a:solidFill>
                          <a:srgbClr val="000000"/>
                        </a:solidFill>
                        <a:effectLst/>
                        <a:latin typeface="Cambria" charset="0"/>
                        <a:ea typeface="MS Mincho" charset="-128"/>
                      </a:endParaRPr>
                    </a:p>
                  </a:txBody>
                  <a:tcPr marL="68602" marR="68602"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F6"/>
                    </a:solid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sz="2000">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sz="1600">
                          <a:solidFill>
                            <a:schemeClr val="tx1"/>
                          </a:solidFill>
                          <a:latin typeface="Arial" charset="0"/>
                          <a:ea typeface="MS PGothic" charset="-128"/>
                        </a:defRPr>
                      </a:lvl4pPr>
                      <a:lvl5pPr marL="2057400" indent="-228600">
                        <a:spcBef>
                          <a:spcPct val="20000"/>
                        </a:spcBef>
                        <a:defRPr sz="1600">
                          <a:solidFill>
                            <a:schemeClr val="tx1"/>
                          </a:solidFill>
                          <a:latin typeface="Arial" charset="0"/>
                          <a:ea typeface="MS PGothic" charset="-128"/>
                        </a:defRPr>
                      </a:lvl5pPr>
                      <a:lvl6pPr marL="2514600" indent="-228600" eaLnBrk="0" fontAlgn="base" hangingPunct="0">
                        <a:spcBef>
                          <a:spcPct val="20000"/>
                        </a:spcBef>
                        <a:spcAft>
                          <a:spcPct val="0"/>
                        </a:spcAft>
                        <a:defRPr sz="1600">
                          <a:solidFill>
                            <a:schemeClr val="tx1"/>
                          </a:solidFill>
                          <a:latin typeface="Arial" charset="0"/>
                          <a:ea typeface="MS PGothic" charset="-128"/>
                        </a:defRPr>
                      </a:lvl6pPr>
                      <a:lvl7pPr marL="2971800" indent="-228600" eaLnBrk="0" fontAlgn="base" hangingPunct="0">
                        <a:spcBef>
                          <a:spcPct val="20000"/>
                        </a:spcBef>
                        <a:spcAft>
                          <a:spcPct val="0"/>
                        </a:spcAft>
                        <a:defRPr sz="1600">
                          <a:solidFill>
                            <a:schemeClr val="tx1"/>
                          </a:solidFill>
                          <a:latin typeface="Arial" charset="0"/>
                          <a:ea typeface="MS PGothic" charset="-128"/>
                        </a:defRPr>
                      </a:lvl7pPr>
                      <a:lvl8pPr marL="3429000" indent="-228600" eaLnBrk="0" fontAlgn="base" hangingPunct="0">
                        <a:spcBef>
                          <a:spcPct val="20000"/>
                        </a:spcBef>
                        <a:spcAft>
                          <a:spcPct val="0"/>
                        </a:spcAft>
                        <a:defRPr sz="1600">
                          <a:solidFill>
                            <a:schemeClr val="tx1"/>
                          </a:solidFill>
                          <a:latin typeface="Arial" charset="0"/>
                          <a:ea typeface="MS PGothic" charset="-128"/>
                        </a:defRPr>
                      </a:lvl8pPr>
                      <a:lvl9pPr marL="3886200" indent="-228600" eaLnBrk="0" fontAlgn="base" hangingPunct="0">
                        <a:spcBef>
                          <a:spcPct val="20000"/>
                        </a:spcBef>
                        <a:spcAft>
                          <a:spcPct val="0"/>
                        </a:spcAft>
                        <a:defRPr sz="1600">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charset="0"/>
                          <a:ea typeface="MS PGothic" charset="-128"/>
                        </a:rPr>
                        <a:t>4%</a:t>
                      </a:r>
                      <a:endParaRPr kumimoji="0" lang="en-US" altLang="en-US" sz="1400" b="1" i="0" u="none" strike="noStrike" cap="none" normalizeH="0" baseline="0" dirty="0">
                        <a:ln>
                          <a:noFill/>
                        </a:ln>
                        <a:solidFill>
                          <a:srgbClr val="000000"/>
                        </a:solidFill>
                        <a:effectLst/>
                        <a:latin typeface="Cambria" charset="0"/>
                        <a:ea typeface="MS Mincho" charset="-128"/>
                      </a:endParaRPr>
                    </a:p>
                  </a:txBody>
                  <a:tcPr marL="68602" marR="68602"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F6"/>
                    </a:solidFill>
                  </a:tcPr>
                </a:tc>
              </a:tr>
            </a:tbl>
          </a:graphicData>
        </a:graphic>
      </p:graphicFrame>
      <p:sp>
        <p:nvSpPr>
          <p:cNvPr id="2" name="Title 1"/>
          <p:cNvSpPr>
            <a:spLocks noGrp="1"/>
          </p:cNvSpPr>
          <p:nvPr>
            <p:ph type="title"/>
          </p:nvPr>
        </p:nvSpPr>
        <p:spPr>
          <a:xfrm>
            <a:off x="0" y="442913"/>
            <a:ext cx="10150475" cy="1446212"/>
          </a:xfrm>
        </p:spPr>
        <p:txBody>
          <a:bodyPr/>
          <a:lstStyle/>
          <a:p>
            <a:pPr algn="ctr">
              <a:defRPr/>
            </a:pPr>
            <a:r>
              <a:rPr lang="en-US" altLang="en-US" sz="4000" b="0" i="0" dirty="0">
                <a:solidFill>
                  <a:schemeClr val="bg1"/>
                </a:solidFill>
                <a:effectLst/>
                <a:latin typeface="Avenir Next" charset="0"/>
                <a:ea typeface="Avenir Next" charset="0"/>
                <a:cs typeface="Avenir Next" charset="0"/>
              </a:rPr>
              <a:t>WHAT DO STATISTICS </a:t>
            </a:r>
            <a:r>
              <a:rPr lang="en-US" altLang="en-US" sz="4000" b="0" i="0" dirty="0" smtClean="0">
                <a:solidFill>
                  <a:schemeClr val="bg1"/>
                </a:solidFill>
                <a:effectLst/>
                <a:latin typeface="Avenir Next" charset="0"/>
                <a:ea typeface="Avenir Next" charset="0"/>
                <a:cs typeface="Avenir Next" charset="0"/>
              </a:rPr>
              <a:t>SAY </a:t>
            </a:r>
            <a:r>
              <a:rPr lang="en-US" altLang="en-US" sz="4000" b="0" i="0" dirty="0">
                <a:solidFill>
                  <a:schemeClr val="bg1"/>
                </a:solidFill>
                <a:effectLst/>
                <a:latin typeface="Avenir Next" charset="0"/>
                <a:ea typeface="Avenir Next" charset="0"/>
                <a:cs typeface="Avenir Next" charset="0"/>
              </a:rPr>
              <a:t>ABOUT </a:t>
            </a:r>
            <a:r>
              <a:rPr lang="en-US" altLang="en-US" sz="4000" i="0" dirty="0">
                <a:solidFill>
                  <a:srgbClr val="FF0000"/>
                </a:solidFill>
                <a:effectLst/>
                <a:latin typeface="Avenir Next" charset="0"/>
                <a:ea typeface="Avenir Next" charset="0"/>
                <a:cs typeface="Avenir Next" charset="0"/>
              </a:rPr>
              <a:t>BULLYING</a:t>
            </a:r>
            <a:r>
              <a:rPr lang="en-US" altLang="en-US" sz="4000" i="0" dirty="0" smtClean="0">
                <a:solidFill>
                  <a:srgbClr val="FF0000"/>
                </a:solidFill>
                <a:effectLst/>
                <a:latin typeface="Avenir Next" charset="0"/>
                <a:ea typeface="Avenir Next" charset="0"/>
                <a:cs typeface="Avenir Next" charset="0"/>
              </a:rPr>
              <a:t>?</a:t>
            </a:r>
            <a:endParaRPr lang="en-US" sz="4000" i="0" dirty="0">
              <a:latin typeface="Avenir Next" charset="0"/>
              <a:ea typeface="Avenir Next" charset="0"/>
              <a:cs typeface="Avenir Next" charset="0"/>
            </a:endParaRPr>
          </a:p>
        </p:txBody>
      </p:sp>
    </p:spTree>
  </p:cSld>
  <p:clrMapOvr>
    <a:masterClrMapping/>
  </p:clrMapOvr>
  <p:transition spd="med">
    <p:pull/>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graphicFrame>
        <p:nvGraphicFramePr>
          <p:cNvPr id="3" name="Content Placeholder 4"/>
          <p:cNvGraphicFramePr>
            <a:graphicFrameLocks noGrp="1"/>
          </p:cNvGraphicFramePr>
          <p:nvPr/>
        </p:nvGraphicFramePr>
        <p:xfrm>
          <a:off x="808038" y="2330450"/>
          <a:ext cx="7848600" cy="4665663"/>
        </p:xfrm>
        <a:graphic>
          <a:graphicData uri="http://schemas.openxmlformats.org/drawingml/2006/table">
            <a:tbl>
              <a:tblPr/>
              <a:tblGrid>
                <a:gridCol w="6184900"/>
                <a:gridCol w="1663700"/>
              </a:tblGrid>
              <a:tr h="649509">
                <a:tc gridSpan="2">
                  <a:txBody>
                    <a:bodyPr/>
                    <a:lstStyle>
                      <a:lvl1pPr>
                        <a:spcBef>
                          <a:spcPct val="20000"/>
                        </a:spcBef>
                        <a:defRPr sz="2000">
                          <a:solidFill>
                            <a:schemeClr val="tx1"/>
                          </a:solidFill>
                          <a:latin typeface="Arial" charset="0"/>
                          <a:ea typeface="MS PGothic" charset="-128"/>
                        </a:defRPr>
                      </a:lvl1pPr>
                      <a:lvl2pPr marL="742950" indent="-285750">
                        <a:spcBef>
                          <a:spcPct val="20000"/>
                        </a:spcBef>
                        <a:defRPr sz="2000">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sz="1600">
                          <a:solidFill>
                            <a:schemeClr val="tx1"/>
                          </a:solidFill>
                          <a:latin typeface="Arial" charset="0"/>
                          <a:ea typeface="MS PGothic" charset="-128"/>
                        </a:defRPr>
                      </a:lvl4pPr>
                      <a:lvl5pPr marL="2057400" indent="-228600">
                        <a:spcBef>
                          <a:spcPct val="20000"/>
                        </a:spcBef>
                        <a:defRPr sz="1600">
                          <a:solidFill>
                            <a:schemeClr val="tx1"/>
                          </a:solidFill>
                          <a:latin typeface="Arial" charset="0"/>
                          <a:ea typeface="MS PGothic" charset="-128"/>
                        </a:defRPr>
                      </a:lvl5pPr>
                      <a:lvl6pPr marL="2514600" indent="-228600" eaLnBrk="0" fontAlgn="base" hangingPunct="0">
                        <a:spcBef>
                          <a:spcPct val="20000"/>
                        </a:spcBef>
                        <a:spcAft>
                          <a:spcPct val="0"/>
                        </a:spcAft>
                        <a:defRPr sz="1600">
                          <a:solidFill>
                            <a:schemeClr val="tx1"/>
                          </a:solidFill>
                          <a:latin typeface="Arial" charset="0"/>
                          <a:ea typeface="MS PGothic" charset="-128"/>
                        </a:defRPr>
                      </a:lvl6pPr>
                      <a:lvl7pPr marL="2971800" indent="-228600" eaLnBrk="0" fontAlgn="base" hangingPunct="0">
                        <a:spcBef>
                          <a:spcPct val="20000"/>
                        </a:spcBef>
                        <a:spcAft>
                          <a:spcPct val="0"/>
                        </a:spcAft>
                        <a:defRPr sz="1600">
                          <a:solidFill>
                            <a:schemeClr val="tx1"/>
                          </a:solidFill>
                          <a:latin typeface="Arial" charset="0"/>
                          <a:ea typeface="MS PGothic" charset="-128"/>
                        </a:defRPr>
                      </a:lvl7pPr>
                      <a:lvl8pPr marL="3429000" indent="-228600" eaLnBrk="0" fontAlgn="base" hangingPunct="0">
                        <a:spcBef>
                          <a:spcPct val="20000"/>
                        </a:spcBef>
                        <a:spcAft>
                          <a:spcPct val="0"/>
                        </a:spcAft>
                        <a:defRPr sz="1600">
                          <a:solidFill>
                            <a:schemeClr val="tx1"/>
                          </a:solidFill>
                          <a:latin typeface="Arial" charset="0"/>
                          <a:ea typeface="MS PGothic" charset="-128"/>
                        </a:defRPr>
                      </a:lvl8pPr>
                      <a:lvl9pPr marL="3886200" indent="-228600" eaLnBrk="0" fontAlgn="base" hangingPunct="0">
                        <a:spcBef>
                          <a:spcPct val="20000"/>
                        </a:spcBef>
                        <a:spcAft>
                          <a:spcPct val="0"/>
                        </a:spcAft>
                        <a:defRPr sz="1600">
                          <a:solidFill>
                            <a:schemeClr val="tx1"/>
                          </a:solidFill>
                          <a:latin typeface="Arial" charset="0"/>
                          <a:ea typeface="MS PGothic"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bg1"/>
                          </a:solidFill>
                          <a:effectLst/>
                          <a:latin typeface="Arial" charset="0"/>
                          <a:ea typeface="MS PGothic" charset="-128"/>
                        </a:rPr>
                        <a:t>Source: Bureau of Justice Statistics, US Department of Health and Human Services, Cyberbullying Research Center</a:t>
                      </a:r>
                      <a:endParaRPr kumimoji="0" lang="en-US" altLang="en-US" sz="1400" b="1" i="0" u="none" strike="noStrike" cap="none" normalizeH="0" baseline="0" dirty="0">
                        <a:ln>
                          <a:noFill/>
                        </a:ln>
                        <a:solidFill>
                          <a:schemeClr val="bg1"/>
                        </a:solidFill>
                        <a:effectLst/>
                        <a:latin typeface="Cambria" charset="0"/>
                        <a:ea typeface="MS Mincho" charset="-128"/>
                      </a:endParaRPr>
                    </a:p>
                  </a:txBody>
                  <a:tcPr marL="68584" marR="68584"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2D2DB9"/>
                    </a:solidFill>
                  </a:tcPr>
                </a:tc>
                <a:tc hMerge="1">
                  <a:txBody>
                    <a:bodyPr/>
                    <a:lstStyle/>
                    <a:p>
                      <a:endParaRPr lang="en-US"/>
                    </a:p>
                  </a:txBody>
                  <a:tcPr/>
                </a:tc>
              </a:tr>
              <a:tr h="446239">
                <a:tc gridSpan="2">
                  <a:txBody>
                    <a:bodyPr/>
                    <a:lstStyle>
                      <a:lvl1pPr>
                        <a:spcBef>
                          <a:spcPct val="20000"/>
                        </a:spcBef>
                        <a:defRPr sz="2000">
                          <a:solidFill>
                            <a:schemeClr val="tx1"/>
                          </a:solidFill>
                          <a:latin typeface="Arial" charset="0"/>
                          <a:ea typeface="MS PGothic" charset="-128"/>
                        </a:defRPr>
                      </a:lvl1pPr>
                      <a:lvl2pPr marL="742950" indent="-285750">
                        <a:spcBef>
                          <a:spcPct val="20000"/>
                        </a:spcBef>
                        <a:defRPr sz="2000">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sz="1600">
                          <a:solidFill>
                            <a:schemeClr val="tx1"/>
                          </a:solidFill>
                          <a:latin typeface="Arial" charset="0"/>
                          <a:ea typeface="MS PGothic" charset="-128"/>
                        </a:defRPr>
                      </a:lvl4pPr>
                      <a:lvl5pPr marL="2057400" indent="-228600">
                        <a:spcBef>
                          <a:spcPct val="20000"/>
                        </a:spcBef>
                        <a:defRPr sz="1600">
                          <a:solidFill>
                            <a:schemeClr val="tx1"/>
                          </a:solidFill>
                          <a:latin typeface="Arial" charset="0"/>
                          <a:ea typeface="MS PGothic" charset="-128"/>
                        </a:defRPr>
                      </a:lvl5pPr>
                      <a:lvl6pPr marL="2514600" indent="-228600" eaLnBrk="0" fontAlgn="base" hangingPunct="0">
                        <a:spcBef>
                          <a:spcPct val="20000"/>
                        </a:spcBef>
                        <a:spcAft>
                          <a:spcPct val="0"/>
                        </a:spcAft>
                        <a:defRPr sz="1600">
                          <a:solidFill>
                            <a:schemeClr val="tx1"/>
                          </a:solidFill>
                          <a:latin typeface="Arial" charset="0"/>
                          <a:ea typeface="MS PGothic" charset="-128"/>
                        </a:defRPr>
                      </a:lvl6pPr>
                      <a:lvl7pPr marL="2971800" indent="-228600" eaLnBrk="0" fontAlgn="base" hangingPunct="0">
                        <a:spcBef>
                          <a:spcPct val="20000"/>
                        </a:spcBef>
                        <a:spcAft>
                          <a:spcPct val="0"/>
                        </a:spcAft>
                        <a:defRPr sz="1600">
                          <a:solidFill>
                            <a:schemeClr val="tx1"/>
                          </a:solidFill>
                          <a:latin typeface="Arial" charset="0"/>
                          <a:ea typeface="MS PGothic" charset="-128"/>
                        </a:defRPr>
                      </a:lvl7pPr>
                      <a:lvl8pPr marL="3429000" indent="-228600" eaLnBrk="0" fontAlgn="base" hangingPunct="0">
                        <a:spcBef>
                          <a:spcPct val="20000"/>
                        </a:spcBef>
                        <a:spcAft>
                          <a:spcPct val="0"/>
                        </a:spcAft>
                        <a:defRPr sz="1600">
                          <a:solidFill>
                            <a:schemeClr val="tx1"/>
                          </a:solidFill>
                          <a:latin typeface="Arial" charset="0"/>
                          <a:ea typeface="MS PGothic" charset="-128"/>
                        </a:defRPr>
                      </a:lvl8pPr>
                      <a:lvl9pPr marL="3886200" indent="-228600" eaLnBrk="0" fontAlgn="base" hangingPunct="0">
                        <a:spcBef>
                          <a:spcPct val="20000"/>
                        </a:spcBef>
                        <a:spcAft>
                          <a:spcPct val="0"/>
                        </a:spcAft>
                        <a:defRPr sz="1600">
                          <a:solidFill>
                            <a:schemeClr val="tx1"/>
                          </a:solidFill>
                          <a:latin typeface="Arial" charset="0"/>
                          <a:ea typeface="MS PGothic"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Arial" charset="0"/>
                          <a:ea typeface="MS PGothic" charset="-128"/>
                        </a:rPr>
                        <a:t>Research Date: 7.8.2014</a:t>
                      </a:r>
                      <a:endParaRPr kumimoji="0" lang="en-US" altLang="en-US" sz="1400" b="1" i="0" u="none" strike="noStrike" cap="none" normalizeH="0" baseline="0">
                        <a:ln>
                          <a:noFill/>
                        </a:ln>
                        <a:solidFill>
                          <a:srgbClr val="000000"/>
                        </a:solidFill>
                        <a:effectLst/>
                        <a:latin typeface="Cambria" charset="0"/>
                        <a:ea typeface="MS Mincho" charset="-128"/>
                      </a:endParaRPr>
                    </a:p>
                  </a:txBody>
                  <a:tcPr marL="68584" marR="68584"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F6"/>
                    </a:solidFill>
                  </a:tcPr>
                </a:tc>
                <a:tc hMerge="1">
                  <a:txBody>
                    <a:bodyPr/>
                    <a:lstStyle/>
                    <a:p>
                      <a:endParaRPr lang="en-US"/>
                    </a:p>
                  </a:txBody>
                  <a:tcPr/>
                </a:tc>
              </a:tr>
              <a:tr h="446239">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sz="2000">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sz="1600">
                          <a:solidFill>
                            <a:schemeClr val="tx1"/>
                          </a:solidFill>
                          <a:latin typeface="Arial" charset="0"/>
                          <a:ea typeface="MS PGothic" charset="-128"/>
                        </a:defRPr>
                      </a:lvl4pPr>
                      <a:lvl5pPr marL="2057400" indent="-228600">
                        <a:spcBef>
                          <a:spcPct val="20000"/>
                        </a:spcBef>
                        <a:defRPr sz="1600">
                          <a:solidFill>
                            <a:schemeClr val="tx1"/>
                          </a:solidFill>
                          <a:latin typeface="Arial" charset="0"/>
                          <a:ea typeface="MS PGothic" charset="-128"/>
                        </a:defRPr>
                      </a:lvl5pPr>
                      <a:lvl6pPr marL="2514600" indent="-228600" eaLnBrk="0" fontAlgn="base" hangingPunct="0">
                        <a:spcBef>
                          <a:spcPct val="20000"/>
                        </a:spcBef>
                        <a:spcAft>
                          <a:spcPct val="0"/>
                        </a:spcAft>
                        <a:defRPr sz="1600">
                          <a:solidFill>
                            <a:schemeClr val="tx1"/>
                          </a:solidFill>
                          <a:latin typeface="Arial" charset="0"/>
                          <a:ea typeface="MS PGothic" charset="-128"/>
                        </a:defRPr>
                      </a:lvl6pPr>
                      <a:lvl7pPr marL="2971800" indent="-228600" eaLnBrk="0" fontAlgn="base" hangingPunct="0">
                        <a:spcBef>
                          <a:spcPct val="20000"/>
                        </a:spcBef>
                        <a:spcAft>
                          <a:spcPct val="0"/>
                        </a:spcAft>
                        <a:defRPr sz="1600">
                          <a:solidFill>
                            <a:schemeClr val="tx1"/>
                          </a:solidFill>
                          <a:latin typeface="Arial" charset="0"/>
                          <a:ea typeface="MS PGothic" charset="-128"/>
                        </a:defRPr>
                      </a:lvl7pPr>
                      <a:lvl8pPr marL="3429000" indent="-228600" eaLnBrk="0" fontAlgn="base" hangingPunct="0">
                        <a:spcBef>
                          <a:spcPct val="20000"/>
                        </a:spcBef>
                        <a:spcAft>
                          <a:spcPct val="0"/>
                        </a:spcAft>
                        <a:defRPr sz="1600">
                          <a:solidFill>
                            <a:schemeClr val="tx1"/>
                          </a:solidFill>
                          <a:latin typeface="Arial" charset="0"/>
                          <a:ea typeface="MS PGothic" charset="-128"/>
                        </a:defRPr>
                      </a:lvl8pPr>
                      <a:lvl9pPr marL="3886200" indent="-228600" eaLnBrk="0" fontAlgn="base" hangingPunct="0">
                        <a:spcBef>
                          <a:spcPct val="20000"/>
                        </a:spcBef>
                        <a:spcAft>
                          <a:spcPct val="0"/>
                        </a:spcAft>
                        <a:defRPr sz="1600">
                          <a:solidFill>
                            <a:schemeClr val="tx1"/>
                          </a:solidFill>
                          <a:latin typeface="Arial" charset="0"/>
                          <a:ea typeface="MS PGothic"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Arial" charset="0"/>
                          <a:ea typeface="MS PGothic" charset="-128"/>
                        </a:rPr>
                        <a:t>Percent of bullying that occurred inside the school</a:t>
                      </a:r>
                      <a:endParaRPr kumimoji="0" lang="en-US" altLang="en-US" sz="1400" b="1" i="0" u="none" strike="noStrike" cap="none" normalizeH="0" baseline="0">
                        <a:ln>
                          <a:noFill/>
                        </a:ln>
                        <a:solidFill>
                          <a:srgbClr val="000000"/>
                        </a:solidFill>
                        <a:effectLst/>
                        <a:latin typeface="Cambria" charset="0"/>
                        <a:ea typeface="MS Mincho" charset="-128"/>
                      </a:endParaRPr>
                    </a:p>
                  </a:txBody>
                  <a:tcPr marL="68584" marR="68584"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F6"/>
                    </a:solid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sz="2000">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sz="1600">
                          <a:solidFill>
                            <a:schemeClr val="tx1"/>
                          </a:solidFill>
                          <a:latin typeface="Arial" charset="0"/>
                          <a:ea typeface="MS PGothic" charset="-128"/>
                        </a:defRPr>
                      </a:lvl4pPr>
                      <a:lvl5pPr marL="2057400" indent="-228600">
                        <a:spcBef>
                          <a:spcPct val="20000"/>
                        </a:spcBef>
                        <a:defRPr sz="1600">
                          <a:solidFill>
                            <a:schemeClr val="tx1"/>
                          </a:solidFill>
                          <a:latin typeface="Arial" charset="0"/>
                          <a:ea typeface="MS PGothic" charset="-128"/>
                        </a:defRPr>
                      </a:lvl5pPr>
                      <a:lvl6pPr marL="2514600" indent="-228600" eaLnBrk="0" fontAlgn="base" hangingPunct="0">
                        <a:spcBef>
                          <a:spcPct val="20000"/>
                        </a:spcBef>
                        <a:spcAft>
                          <a:spcPct val="0"/>
                        </a:spcAft>
                        <a:defRPr sz="1600">
                          <a:solidFill>
                            <a:schemeClr val="tx1"/>
                          </a:solidFill>
                          <a:latin typeface="Arial" charset="0"/>
                          <a:ea typeface="MS PGothic" charset="-128"/>
                        </a:defRPr>
                      </a:lvl6pPr>
                      <a:lvl7pPr marL="2971800" indent="-228600" eaLnBrk="0" fontAlgn="base" hangingPunct="0">
                        <a:spcBef>
                          <a:spcPct val="20000"/>
                        </a:spcBef>
                        <a:spcAft>
                          <a:spcPct val="0"/>
                        </a:spcAft>
                        <a:defRPr sz="1600">
                          <a:solidFill>
                            <a:schemeClr val="tx1"/>
                          </a:solidFill>
                          <a:latin typeface="Arial" charset="0"/>
                          <a:ea typeface="MS PGothic" charset="-128"/>
                        </a:defRPr>
                      </a:lvl7pPr>
                      <a:lvl8pPr marL="3429000" indent="-228600" eaLnBrk="0" fontAlgn="base" hangingPunct="0">
                        <a:spcBef>
                          <a:spcPct val="20000"/>
                        </a:spcBef>
                        <a:spcAft>
                          <a:spcPct val="0"/>
                        </a:spcAft>
                        <a:defRPr sz="1600">
                          <a:solidFill>
                            <a:schemeClr val="tx1"/>
                          </a:solidFill>
                          <a:latin typeface="Arial" charset="0"/>
                          <a:ea typeface="MS PGothic" charset="-128"/>
                        </a:defRPr>
                      </a:lvl8pPr>
                      <a:lvl9pPr marL="3886200" indent="-228600" eaLnBrk="0" fontAlgn="base" hangingPunct="0">
                        <a:spcBef>
                          <a:spcPct val="20000"/>
                        </a:spcBef>
                        <a:spcAft>
                          <a:spcPct val="0"/>
                        </a:spcAft>
                        <a:defRPr sz="1600">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Arial" charset="0"/>
                          <a:ea typeface="MS PGothic" charset="-128"/>
                        </a:rPr>
                        <a:t>85%</a:t>
                      </a:r>
                      <a:endParaRPr kumimoji="0" lang="en-US" altLang="en-US" sz="1400" b="1" i="0" u="none" strike="noStrike" cap="none" normalizeH="0" baseline="0">
                        <a:ln>
                          <a:noFill/>
                        </a:ln>
                        <a:solidFill>
                          <a:srgbClr val="000000"/>
                        </a:solidFill>
                        <a:effectLst/>
                        <a:latin typeface="Cambria" charset="0"/>
                        <a:ea typeface="MS Mincho" charset="-128"/>
                      </a:endParaRPr>
                    </a:p>
                  </a:txBody>
                  <a:tcPr marL="68584" marR="68584"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F6"/>
                    </a:solidFill>
                  </a:tcPr>
                </a:tc>
              </a:tr>
              <a:tr h="446239">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sz="2000">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sz="1600">
                          <a:solidFill>
                            <a:schemeClr val="tx1"/>
                          </a:solidFill>
                          <a:latin typeface="Arial" charset="0"/>
                          <a:ea typeface="MS PGothic" charset="-128"/>
                        </a:defRPr>
                      </a:lvl4pPr>
                      <a:lvl5pPr marL="2057400" indent="-228600">
                        <a:spcBef>
                          <a:spcPct val="20000"/>
                        </a:spcBef>
                        <a:defRPr sz="1600">
                          <a:solidFill>
                            <a:schemeClr val="tx1"/>
                          </a:solidFill>
                          <a:latin typeface="Arial" charset="0"/>
                          <a:ea typeface="MS PGothic" charset="-128"/>
                        </a:defRPr>
                      </a:lvl5pPr>
                      <a:lvl6pPr marL="2514600" indent="-228600" eaLnBrk="0" fontAlgn="base" hangingPunct="0">
                        <a:spcBef>
                          <a:spcPct val="20000"/>
                        </a:spcBef>
                        <a:spcAft>
                          <a:spcPct val="0"/>
                        </a:spcAft>
                        <a:defRPr sz="1600">
                          <a:solidFill>
                            <a:schemeClr val="tx1"/>
                          </a:solidFill>
                          <a:latin typeface="Arial" charset="0"/>
                          <a:ea typeface="MS PGothic" charset="-128"/>
                        </a:defRPr>
                      </a:lvl6pPr>
                      <a:lvl7pPr marL="2971800" indent="-228600" eaLnBrk="0" fontAlgn="base" hangingPunct="0">
                        <a:spcBef>
                          <a:spcPct val="20000"/>
                        </a:spcBef>
                        <a:spcAft>
                          <a:spcPct val="0"/>
                        </a:spcAft>
                        <a:defRPr sz="1600">
                          <a:solidFill>
                            <a:schemeClr val="tx1"/>
                          </a:solidFill>
                          <a:latin typeface="Arial" charset="0"/>
                          <a:ea typeface="MS PGothic" charset="-128"/>
                        </a:defRPr>
                      </a:lvl7pPr>
                      <a:lvl8pPr marL="3429000" indent="-228600" eaLnBrk="0" fontAlgn="base" hangingPunct="0">
                        <a:spcBef>
                          <a:spcPct val="20000"/>
                        </a:spcBef>
                        <a:spcAft>
                          <a:spcPct val="0"/>
                        </a:spcAft>
                        <a:defRPr sz="1600">
                          <a:solidFill>
                            <a:schemeClr val="tx1"/>
                          </a:solidFill>
                          <a:latin typeface="Arial" charset="0"/>
                          <a:ea typeface="MS PGothic" charset="-128"/>
                        </a:defRPr>
                      </a:lvl8pPr>
                      <a:lvl9pPr marL="3886200" indent="-228600" eaLnBrk="0" fontAlgn="base" hangingPunct="0">
                        <a:spcBef>
                          <a:spcPct val="20000"/>
                        </a:spcBef>
                        <a:spcAft>
                          <a:spcPct val="0"/>
                        </a:spcAft>
                        <a:defRPr sz="1600">
                          <a:solidFill>
                            <a:schemeClr val="tx1"/>
                          </a:solidFill>
                          <a:latin typeface="Arial" charset="0"/>
                          <a:ea typeface="MS PGothic"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Arial" charset="0"/>
                          <a:ea typeface="MS PGothic" charset="-128"/>
                        </a:rPr>
                        <a:t>Percent of bullying that occurred on school grounds, bus, or on their way</a:t>
                      </a:r>
                      <a:endParaRPr kumimoji="0" lang="en-US" altLang="en-US" sz="1400" b="1" i="0" u="none" strike="noStrike" cap="none" normalizeH="0" baseline="0">
                        <a:ln>
                          <a:noFill/>
                        </a:ln>
                        <a:solidFill>
                          <a:srgbClr val="000000"/>
                        </a:solidFill>
                        <a:effectLst/>
                        <a:latin typeface="Cambria" charset="0"/>
                        <a:ea typeface="MS Mincho" charset="-128"/>
                      </a:endParaRPr>
                    </a:p>
                  </a:txBody>
                  <a:tcPr marL="68584" marR="68584"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F6"/>
                    </a:solid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sz="2000">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sz="1600">
                          <a:solidFill>
                            <a:schemeClr val="tx1"/>
                          </a:solidFill>
                          <a:latin typeface="Arial" charset="0"/>
                          <a:ea typeface="MS PGothic" charset="-128"/>
                        </a:defRPr>
                      </a:lvl4pPr>
                      <a:lvl5pPr marL="2057400" indent="-228600">
                        <a:spcBef>
                          <a:spcPct val="20000"/>
                        </a:spcBef>
                        <a:defRPr sz="1600">
                          <a:solidFill>
                            <a:schemeClr val="tx1"/>
                          </a:solidFill>
                          <a:latin typeface="Arial" charset="0"/>
                          <a:ea typeface="MS PGothic" charset="-128"/>
                        </a:defRPr>
                      </a:lvl5pPr>
                      <a:lvl6pPr marL="2514600" indent="-228600" eaLnBrk="0" fontAlgn="base" hangingPunct="0">
                        <a:spcBef>
                          <a:spcPct val="20000"/>
                        </a:spcBef>
                        <a:spcAft>
                          <a:spcPct val="0"/>
                        </a:spcAft>
                        <a:defRPr sz="1600">
                          <a:solidFill>
                            <a:schemeClr val="tx1"/>
                          </a:solidFill>
                          <a:latin typeface="Arial" charset="0"/>
                          <a:ea typeface="MS PGothic" charset="-128"/>
                        </a:defRPr>
                      </a:lvl6pPr>
                      <a:lvl7pPr marL="2971800" indent="-228600" eaLnBrk="0" fontAlgn="base" hangingPunct="0">
                        <a:spcBef>
                          <a:spcPct val="20000"/>
                        </a:spcBef>
                        <a:spcAft>
                          <a:spcPct val="0"/>
                        </a:spcAft>
                        <a:defRPr sz="1600">
                          <a:solidFill>
                            <a:schemeClr val="tx1"/>
                          </a:solidFill>
                          <a:latin typeface="Arial" charset="0"/>
                          <a:ea typeface="MS PGothic" charset="-128"/>
                        </a:defRPr>
                      </a:lvl7pPr>
                      <a:lvl8pPr marL="3429000" indent="-228600" eaLnBrk="0" fontAlgn="base" hangingPunct="0">
                        <a:spcBef>
                          <a:spcPct val="20000"/>
                        </a:spcBef>
                        <a:spcAft>
                          <a:spcPct val="0"/>
                        </a:spcAft>
                        <a:defRPr sz="1600">
                          <a:solidFill>
                            <a:schemeClr val="tx1"/>
                          </a:solidFill>
                          <a:latin typeface="Arial" charset="0"/>
                          <a:ea typeface="MS PGothic" charset="-128"/>
                        </a:defRPr>
                      </a:lvl8pPr>
                      <a:lvl9pPr marL="3886200" indent="-228600" eaLnBrk="0" fontAlgn="base" hangingPunct="0">
                        <a:spcBef>
                          <a:spcPct val="20000"/>
                        </a:spcBef>
                        <a:spcAft>
                          <a:spcPct val="0"/>
                        </a:spcAft>
                        <a:defRPr sz="1600">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Arial" charset="0"/>
                          <a:ea typeface="MS PGothic" charset="-128"/>
                        </a:rPr>
                        <a:t>11%</a:t>
                      </a:r>
                      <a:endParaRPr kumimoji="0" lang="en-US" altLang="en-US" sz="1400" b="1" i="0" u="none" strike="noStrike" cap="none" normalizeH="0" baseline="0">
                        <a:ln>
                          <a:noFill/>
                        </a:ln>
                        <a:solidFill>
                          <a:srgbClr val="000000"/>
                        </a:solidFill>
                        <a:effectLst/>
                        <a:latin typeface="Cambria" charset="0"/>
                        <a:ea typeface="MS Mincho" charset="-128"/>
                      </a:endParaRPr>
                    </a:p>
                  </a:txBody>
                  <a:tcPr marL="68584" marR="68584"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F6"/>
                    </a:solidFill>
                  </a:tcPr>
                </a:tc>
              </a:tr>
              <a:tr h="446239">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sz="2000">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sz="1600">
                          <a:solidFill>
                            <a:schemeClr val="tx1"/>
                          </a:solidFill>
                          <a:latin typeface="Arial" charset="0"/>
                          <a:ea typeface="MS PGothic" charset="-128"/>
                        </a:defRPr>
                      </a:lvl4pPr>
                      <a:lvl5pPr marL="2057400" indent="-228600">
                        <a:spcBef>
                          <a:spcPct val="20000"/>
                        </a:spcBef>
                        <a:defRPr sz="1600">
                          <a:solidFill>
                            <a:schemeClr val="tx1"/>
                          </a:solidFill>
                          <a:latin typeface="Arial" charset="0"/>
                          <a:ea typeface="MS PGothic" charset="-128"/>
                        </a:defRPr>
                      </a:lvl5pPr>
                      <a:lvl6pPr marL="2514600" indent="-228600" eaLnBrk="0" fontAlgn="base" hangingPunct="0">
                        <a:spcBef>
                          <a:spcPct val="20000"/>
                        </a:spcBef>
                        <a:spcAft>
                          <a:spcPct val="0"/>
                        </a:spcAft>
                        <a:defRPr sz="1600">
                          <a:solidFill>
                            <a:schemeClr val="tx1"/>
                          </a:solidFill>
                          <a:latin typeface="Arial" charset="0"/>
                          <a:ea typeface="MS PGothic" charset="-128"/>
                        </a:defRPr>
                      </a:lvl6pPr>
                      <a:lvl7pPr marL="2971800" indent="-228600" eaLnBrk="0" fontAlgn="base" hangingPunct="0">
                        <a:spcBef>
                          <a:spcPct val="20000"/>
                        </a:spcBef>
                        <a:spcAft>
                          <a:spcPct val="0"/>
                        </a:spcAft>
                        <a:defRPr sz="1600">
                          <a:solidFill>
                            <a:schemeClr val="tx1"/>
                          </a:solidFill>
                          <a:latin typeface="Arial" charset="0"/>
                          <a:ea typeface="MS PGothic" charset="-128"/>
                        </a:defRPr>
                      </a:lvl7pPr>
                      <a:lvl8pPr marL="3429000" indent="-228600" eaLnBrk="0" fontAlgn="base" hangingPunct="0">
                        <a:spcBef>
                          <a:spcPct val="20000"/>
                        </a:spcBef>
                        <a:spcAft>
                          <a:spcPct val="0"/>
                        </a:spcAft>
                        <a:defRPr sz="1600">
                          <a:solidFill>
                            <a:schemeClr val="tx1"/>
                          </a:solidFill>
                          <a:latin typeface="Arial" charset="0"/>
                          <a:ea typeface="MS PGothic" charset="-128"/>
                        </a:defRPr>
                      </a:lvl8pPr>
                      <a:lvl9pPr marL="3886200" indent="-228600" eaLnBrk="0" fontAlgn="base" hangingPunct="0">
                        <a:spcBef>
                          <a:spcPct val="20000"/>
                        </a:spcBef>
                        <a:spcAft>
                          <a:spcPct val="0"/>
                        </a:spcAft>
                        <a:defRPr sz="1600">
                          <a:solidFill>
                            <a:schemeClr val="tx1"/>
                          </a:solidFill>
                          <a:latin typeface="Arial" charset="0"/>
                          <a:ea typeface="MS PGothic"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charset="0"/>
                          <a:ea typeface="MS PGothic" charset="-128"/>
                        </a:rPr>
                        <a:t>Percent of victims that reported the bullying to someone at school</a:t>
                      </a:r>
                      <a:endParaRPr kumimoji="0" lang="en-US" altLang="en-US" sz="1400" b="1" i="0" u="none" strike="noStrike" cap="none" normalizeH="0" baseline="0" dirty="0">
                        <a:ln>
                          <a:noFill/>
                        </a:ln>
                        <a:solidFill>
                          <a:srgbClr val="000000"/>
                        </a:solidFill>
                        <a:effectLst/>
                        <a:latin typeface="Cambria" charset="0"/>
                        <a:ea typeface="MS Mincho" charset="-128"/>
                      </a:endParaRPr>
                    </a:p>
                  </a:txBody>
                  <a:tcPr marL="68584" marR="68584"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F6"/>
                    </a:solid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sz="2000">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sz="1600">
                          <a:solidFill>
                            <a:schemeClr val="tx1"/>
                          </a:solidFill>
                          <a:latin typeface="Arial" charset="0"/>
                          <a:ea typeface="MS PGothic" charset="-128"/>
                        </a:defRPr>
                      </a:lvl4pPr>
                      <a:lvl5pPr marL="2057400" indent="-228600">
                        <a:spcBef>
                          <a:spcPct val="20000"/>
                        </a:spcBef>
                        <a:defRPr sz="1600">
                          <a:solidFill>
                            <a:schemeClr val="tx1"/>
                          </a:solidFill>
                          <a:latin typeface="Arial" charset="0"/>
                          <a:ea typeface="MS PGothic" charset="-128"/>
                        </a:defRPr>
                      </a:lvl5pPr>
                      <a:lvl6pPr marL="2514600" indent="-228600" eaLnBrk="0" fontAlgn="base" hangingPunct="0">
                        <a:spcBef>
                          <a:spcPct val="20000"/>
                        </a:spcBef>
                        <a:spcAft>
                          <a:spcPct val="0"/>
                        </a:spcAft>
                        <a:defRPr sz="1600">
                          <a:solidFill>
                            <a:schemeClr val="tx1"/>
                          </a:solidFill>
                          <a:latin typeface="Arial" charset="0"/>
                          <a:ea typeface="MS PGothic" charset="-128"/>
                        </a:defRPr>
                      </a:lvl6pPr>
                      <a:lvl7pPr marL="2971800" indent="-228600" eaLnBrk="0" fontAlgn="base" hangingPunct="0">
                        <a:spcBef>
                          <a:spcPct val="20000"/>
                        </a:spcBef>
                        <a:spcAft>
                          <a:spcPct val="0"/>
                        </a:spcAft>
                        <a:defRPr sz="1600">
                          <a:solidFill>
                            <a:schemeClr val="tx1"/>
                          </a:solidFill>
                          <a:latin typeface="Arial" charset="0"/>
                          <a:ea typeface="MS PGothic" charset="-128"/>
                        </a:defRPr>
                      </a:lvl7pPr>
                      <a:lvl8pPr marL="3429000" indent="-228600" eaLnBrk="0" fontAlgn="base" hangingPunct="0">
                        <a:spcBef>
                          <a:spcPct val="20000"/>
                        </a:spcBef>
                        <a:spcAft>
                          <a:spcPct val="0"/>
                        </a:spcAft>
                        <a:defRPr sz="1600">
                          <a:solidFill>
                            <a:schemeClr val="tx1"/>
                          </a:solidFill>
                          <a:latin typeface="Arial" charset="0"/>
                          <a:ea typeface="MS PGothic" charset="-128"/>
                        </a:defRPr>
                      </a:lvl8pPr>
                      <a:lvl9pPr marL="3886200" indent="-228600" eaLnBrk="0" fontAlgn="base" hangingPunct="0">
                        <a:spcBef>
                          <a:spcPct val="20000"/>
                        </a:spcBef>
                        <a:spcAft>
                          <a:spcPct val="0"/>
                        </a:spcAft>
                        <a:defRPr sz="1600">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Arial" charset="0"/>
                          <a:ea typeface="MS PGothic" charset="-128"/>
                        </a:rPr>
                        <a:t>29%</a:t>
                      </a:r>
                      <a:endParaRPr kumimoji="0" lang="en-US" altLang="en-US" sz="1400" b="1" i="0" u="none" strike="noStrike" cap="none" normalizeH="0" baseline="0">
                        <a:ln>
                          <a:noFill/>
                        </a:ln>
                        <a:solidFill>
                          <a:srgbClr val="000000"/>
                        </a:solidFill>
                        <a:effectLst/>
                        <a:latin typeface="Cambria" charset="0"/>
                        <a:ea typeface="MS Mincho" charset="-128"/>
                      </a:endParaRPr>
                    </a:p>
                  </a:txBody>
                  <a:tcPr marL="68584" marR="68584"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F6"/>
                    </a:solidFill>
                  </a:tcPr>
                </a:tc>
              </a:tr>
              <a:tr h="446239">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sz="2000">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sz="1600">
                          <a:solidFill>
                            <a:schemeClr val="tx1"/>
                          </a:solidFill>
                          <a:latin typeface="Arial" charset="0"/>
                          <a:ea typeface="MS PGothic" charset="-128"/>
                        </a:defRPr>
                      </a:lvl4pPr>
                      <a:lvl5pPr marL="2057400" indent="-228600">
                        <a:spcBef>
                          <a:spcPct val="20000"/>
                        </a:spcBef>
                        <a:defRPr sz="1600">
                          <a:solidFill>
                            <a:schemeClr val="tx1"/>
                          </a:solidFill>
                          <a:latin typeface="Arial" charset="0"/>
                          <a:ea typeface="MS PGothic" charset="-128"/>
                        </a:defRPr>
                      </a:lvl5pPr>
                      <a:lvl6pPr marL="2514600" indent="-228600" eaLnBrk="0" fontAlgn="base" hangingPunct="0">
                        <a:spcBef>
                          <a:spcPct val="20000"/>
                        </a:spcBef>
                        <a:spcAft>
                          <a:spcPct val="0"/>
                        </a:spcAft>
                        <a:defRPr sz="1600">
                          <a:solidFill>
                            <a:schemeClr val="tx1"/>
                          </a:solidFill>
                          <a:latin typeface="Arial" charset="0"/>
                          <a:ea typeface="MS PGothic" charset="-128"/>
                        </a:defRPr>
                      </a:lvl6pPr>
                      <a:lvl7pPr marL="2971800" indent="-228600" eaLnBrk="0" fontAlgn="base" hangingPunct="0">
                        <a:spcBef>
                          <a:spcPct val="20000"/>
                        </a:spcBef>
                        <a:spcAft>
                          <a:spcPct val="0"/>
                        </a:spcAft>
                        <a:defRPr sz="1600">
                          <a:solidFill>
                            <a:schemeClr val="tx1"/>
                          </a:solidFill>
                          <a:latin typeface="Arial" charset="0"/>
                          <a:ea typeface="MS PGothic" charset="-128"/>
                        </a:defRPr>
                      </a:lvl7pPr>
                      <a:lvl8pPr marL="3429000" indent="-228600" eaLnBrk="0" fontAlgn="base" hangingPunct="0">
                        <a:spcBef>
                          <a:spcPct val="20000"/>
                        </a:spcBef>
                        <a:spcAft>
                          <a:spcPct val="0"/>
                        </a:spcAft>
                        <a:defRPr sz="1600">
                          <a:solidFill>
                            <a:schemeClr val="tx1"/>
                          </a:solidFill>
                          <a:latin typeface="Arial" charset="0"/>
                          <a:ea typeface="MS PGothic" charset="-128"/>
                        </a:defRPr>
                      </a:lvl8pPr>
                      <a:lvl9pPr marL="3886200" indent="-228600" eaLnBrk="0" fontAlgn="base" hangingPunct="0">
                        <a:spcBef>
                          <a:spcPct val="20000"/>
                        </a:spcBef>
                        <a:spcAft>
                          <a:spcPct val="0"/>
                        </a:spcAft>
                        <a:defRPr sz="1600">
                          <a:solidFill>
                            <a:schemeClr val="tx1"/>
                          </a:solidFill>
                          <a:latin typeface="Arial" charset="0"/>
                          <a:ea typeface="MS PGothic"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Arial" charset="0"/>
                          <a:ea typeface="MS PGothic" charset="-128"/>
                        </a:rPr>
                        <a:t>Victims who were bullied once or twice during the school year</a:t>
                      </a:r>
                      <a:endParaRPr kumimoji="0" lang="en-US" altLang="en-US" sz="1400" b="1" i="0" u="none" strike="noStrike" cap="none" normalizeH="0" baseline="0">
                        <a:ln>
                          <a:noFill/>
                        </a:ln>
                        <a:solidFill>
                          <a:srgbClr val="000000"/>
                        </a:solidFill>
                        <a:effectLst/>
                        <a:latin typeface="Cambria" charset="0"/>
                        <a:ea typeface="MS Mincho" charset="-128"/>
                      </a:endParaRPr>
                    </a:p>
                  </a:txBody>
                  <a:tcPr marL="68584" marR="68584"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F6"/>
                    </a:solid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sz="2000">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sz="1600">
                          <a:solidFill>
                            <a:schemeClr val="tx1"/>
                          </a:solidFill>
                          <a:latin typeface="Arial" charset="0"/>
                          <a:ea typeface="MS PGothic" charset="-128"/>
                        </a:defRPr>
                      </a:lvl4pPr>
                      <a:lvl5pPr marL="2057400" indent="-228600">
                        <a:spcBef>
                          <a:spcPct val="20000"/>
                        </a:spcBef>
                        <a:defRPr sz="1600">
                          <a:solidFill>
                            <a:schemeClr val="tx1"/>
                          </a:solidFill>
                          <a:latin typeface="Arial" charset="0"/>
                          <a:ea typeface="MS PGothic" charset="-128"/>
                        </a:defRPr>
                      </a:lvl5pPr>
                      <a:lvl6pPr marL="2514600" indent="-228600" eaLnBrk="0" fontAlgn="base" hangingPunct="0">
                        <a:spcBef>
                          <a:spcPct val="20000"/>
                        </a:spcBef>
                        <a:spcAft>
                          <a:spcPct val="0"/>
                        </a:spcAft>
                        <a:defRPr sz="1600">
                          <a:solidFill>
                            <a:schemeClr val="tx1"/>
                          </a:solidFill>
                          <a:latin typeface="Arial" charset="0"/>
                          <a:ea typeface="MS PGothic" charset="-128"/>
                        </a:defRPr>
                      </a:lvl6pPr>
                      <a:lvl7pPr marL="2971800" indent="-228600" eaLnBrk="0" fontAlgn="base" hangingPunct="0">
                        <a:spcBef>
                          <a:spcPct val="20000"/>
                        </a:spcBef>
                        <a:spcAft>
                          <a:spcPct val="0"/>
                        </a:spcAft>
                        <a:defRPr sz="1600">
                          <a:solidFill>
                            <a:schemeClr val="tx1"/>
                          </a:solidFill>
                          <a:latin typeface="Arial" charset="0"/>
                          <a:ea typeface="MS PGothic" charset="-128"/>
                        </a:defRPr>
                      </a:lvl7pPr>
                      <a:lvl8pPr marL="3429000" indent="-228600" eaLnBrk="0" fontAlgn="base" hangingPunct="0">
                        <a:spcBef>
                          <a:spcPct val="20000"/>
                        </a:spcBef>
                        <a:spcAft>
                          <a:spcPct val="0"/>
                        </a:spcAft>
                        <a:defRPr sz="1600">
                          <a:solidFill>
                            <a:schemeClr val="tx1"/>
                          </a:solidFill>
                          <a:latin typeface="Arial" charset="0"/>
                          <a:ea typeface="MS PGothic" charset="-128"/>
                        </a:defRPr>
                      </a:lvl8pPr>
                      <a:lvl9pPr marL="3886200" indent="-228600" eaLnBrk="0" fontAlgn="base" hangingPunct="0">
                        <a:spcBef>
                          <a:spcPct val="20000"/>
                        </a:spcBef>
                        <a:spcAft>
                          <a:spcPct val="0"/>
                        </a:spcAft>
                        <a:defRPr sz="1600">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Arial" charset="0"/>
                          <a:ea typeface="MS PGothic" charset="-128"/>
                        </a:rPr>
                        <a:t>2 in 3</a:t>
                      </a:r>
                      <a:endParaRPr kumimoji="0" lang="en-US" altLang="en-US" sz="1400" b="1" i="0" u="none" strike="noStrike" cap="none" normalizeH="0" baseline="0">
                        <a:ln>
                          <a:noFill/>
                        </a:ln>
                        <a:solidFill>
                          <a:srgbClr val="000000"/>
                        </a:solidFill>
                        <a:effectLst/>
                        <a:latin typeface="Cambria" charset="0"/>
                        <a:ea typeface="MS Mincho" charset="-128"/>
                      </a:endParaRPr>
                    </a:p>
                  </a:txBody>
                  <a:tcPr marL="68584" marR="68584"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F6"/>
                    </a:solidFill>
                  </a:tcPr>
                </a:tc>
              </a:tr>
              <a:tr h="446239">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sz="2000">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sz="1600">
                          <a:solidFill>
                            <a:schemeClr val="tx1"/>
                          </a:solidFill>
                          <a:latin typeface="Arial" charset="0"/>
                          <a:ea typeface="MS PGothic" charset="-128"/>
                        </a:defRPr>
                      </a:lvl4pPr>
                      <a:lvl5pPr marL="2057400" indent="-228600">
                        <a:spcBef>
                          <a:spcPct val="20000"/>
                        </a:spcBef>
                        <a:defRPr sz="1600">
                          <a:solidFill>
                            <a:schemeClr val="tx1"/>
                          </a:solidFill>
                          <a:latin typeface="Arial" charset="0"/>
                          <a:ea typeface="MS PGothic" charset="-128"/>
                        </a:defRPr>
                      </a:lvl5pPr>
                      <a:lvl6pPr marL="2514600" indent="-228600" eaLnBrk="0" fontAlgn="base" hangingPunct="0">
                        <a:spcBef>
                          <a:spcPct val="20000"/>
                        </a:spcBef>
                        <a:spcAft>
                          <a:spcPct val="0"/>
                        </a:spcAft>
                        <a:defRPr sz="1600">
                          <a:solidFill>
                            <a:schemeClr val="tx1"/>
                          </a:solidFill>
                          <a:latin typeface="Arial" charset="0"/>
                          <a:ea typeface="MS PGothic" charset="-128"/>
                        </a:defRPr>
                      </a:lvl6pPr>
                      <a:lvl7pPr marL="2971800" indent="-228600" eaLnBrk="0" fontAlgn="base" hangingPunct="0">
                        <a:spcBef>
                          <a:spcPct val="20000"/>
                        </a:spcBef>
                        <a:spcAft>
                          <a:spcPct val="0"/>
                        </a:spcAft>
                        <a:defRPr sz="1600">
                          <a:solidFill>
                            <a:schemeClr val="tx1"/>
                          </a:solidFill>
                          <a:latin typeface="Arial" charset="0"/>
                          <a:ea typeface="MS PGothic" charset="-128"/>
                        </a:defRPr>
                      </a:lvl7pPr>
                      <a:lvl8pPr marL="3429000" indent="-228600" eaLnBrk="0" fontAlgn="base" hangingPunct="0">
                        <a:spcBef>
                          <a:spcPct val="20000"/>
                        </a:spcBef>
                        <a:spcAft>
                          <a:spcPct val="0"/>
                        </a:spcAft>
                        <a:defRPr sz="1600">
                          <a:solidFill>
                            <a:schemeClr val="tx1"/>
                          </a:solidFill>
                          <a:latin typeface="Arial" charset="0"/>
                          <a:ea typeface="MS PGothic" charset="-128"/>
                        </a:defRPr>
                      </a:lvl8pPr>
                      <a:lvl9pPr marL="3886200" indent="-228600" eaLnBrk="0" fontAlgn="base" hangingPunct="0">
                        <a:spcBef>
                          <a:spcPct val="20000"/>
                        </a:spcBef>
                        <a:spcAft>
                          <a:spcPct val="0"/>
                        </a:spcAft>
                        <a:defRPr sz="1600">
                          <a:solidFill>
                            <a:schemeClr val="tx1"/>
                          </a:solidFill>
                          <a:latin typeface="Arial" charset="0"/>
                          <a:ea typeface="MS PGothic"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Arial" charset="0"/>
                          <a:ea typeface="MS PGothic" charset="-128"/>
                        </a:rPr>
                        <a:t>Victims who were bullied once or twice a month</a:t>
                      </a:r>
                      <a:endParaRPr kumimoji="0" lang="en-US" altLang="en-US" sz="1400" b="1" i="0" u="none" strike="noStrike" cap="none" normalizeH="0" baseline="0">
                        <a:ln>
                          <a:noFill/>
                        </a:ln>
                        <a:solidFill>
                          <a:srgbClr val="000000"/>
                        </a:solidFill>
                        <a:effectLst/>
                        <a:latin typeface="Cambria" charset="0"/>
                        <a:ea typeface="MS Mincho" charset="-128"/>
                      </a:endParaRPr>
                    </a:p>
                  </a:txBody>
                  <a:tcPr marL="68584" marR="68584"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F6"/>
                    </a:solid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sz="2000">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sz="1600">
                          <a:solidFill>
                            <a:schemeClr val="tx1"/>
                          </a:solidFill>
                          <a:latin typeface="Arial" charset="0"/>
                          <a:ea typeface="MS PGothic" charset="-128"/>
                        </a:defRPr>
                      </a:lvl4pPr>
                      <a:lvl5pPr marL="2057400" indent="-228600">
                        <a:spcBef>
                          <a:spcPct val="20000"/>
                        </a:spcBef>
                        <a:defRPr sz="1600">
                          <a:solidFill>
                            <a:schemeClr val="tx1"/>
                          </a:solidFill>
                          <a:latin typeface="Arial" charset="0"/>
                          <a:ea typeface="MS PGothic" charset="-128"/>
                        </a:defRPr>
                      </a:lvl5pPr>
                      <a:lvl6pPr marL="2514600" indent="-228600" eaLnBrk="0" fontAlgn="base" hangingPunct="0">
                        <a:spcBef>
                          <a:spcPct val="20000"/>
                        </a:spcBef>
                        <a:spcAft>
                          <a:spcPct val="0"/>
                        </a:spcAft>
                        <a:defRPr sz="1600">
                          <a:solidFill>
                            <a:schemeClr val="tx1"/>
                          </a:solidFill>
                          <a:latin typeface="Arial" charset="0"/>
                          <a:ea typeface="MS PGothic" charset="-128"/>
                        </a:defRPr>
                      </a:lvl6pPr>
                      <a:lvl7pPr marL="2971800" indent="-228600" eaLnBrk="0" fontAlgn="base" hangingPunct="0">
                        <a:spcBef>
                          <a:spcPct val="20000"/>
                        </a:spcBef>
                        <a:spcAft>
                          <a:spcPct val="0"/>
                        </a:spcAft>
                        <a:defRPr sz="1600">
                          <a:solidFill>
                            <a:schemeClr val="tx1"/>
                          </a:solidFill>
                          <a:latin typeface="Arial" charset="0"/>
                          <a:ea typeface="MS PGothic" charset="-128"/>
                        </a:defRPr>
                      </a:lvl7pPr>
                      <a:lvl8pPr marL="3429000" indent="-228600" eaLnBrk="0" fontAlgn="base" hangingPunct="0">
                        <a:spcBef>
                          <a:spcPct val="20000"/>
                        </a:spcBef>
                        <a:spcAft>
                          <a:spcPct val="0"/>
                        </a:spcAft>
                        <a:defRPr sz="1600">
                          <a:solidFill>
                            <a:schemeClr val="tx1"/>
                          </a:solidFill>
                          <a:latin typeface="Arial" charset="0"/>
                          <a:ea typeface="MS PGothic" charset="-128"/>
                        </a:defRPr>
                      </a:lvl8pPr>
                      <a:lvl9pPr marL="3886200" indent="-228600" eaLnBrk="0" fontAlgn="base" hangingPunct="0">
                        <a:spcBef>
                          <a:spcPct val="20000"/>
                        </a:spcBef>
                        <a:spcAft>
                          <a:spcPct val="0"/>
                        </a:spcAft>
                        <a:defRPr sz="1600">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Arial" charset="0"/>
                          <a:ea typeface="MS PGothic" charset="-128"/>
                        </a:rPr>
                        <a:t>1 in 5</a:t>
                      </a:r>
                      <a:endParaRPr kumimoji="0" lang="en-US" altLang="en-US" sz="1400" b="1" i="0" u="none" strike="noStrike" cap="none" normalizeH="0" baseline="0">
                        <a:ln>
                          <a:noFill/>
                        </a:ln>
                        <a:solidFill>
                          <a:srgbClr val="000000"/>
                        </a:solidFill>
                        <a:effectLst/>
                        <a:latin typeface="Cambria" charset="0"/>
                        <a:ea typeface="MS Mincho" charset="-128"/>
                      </a:endParaRPr>
                    </a:p>
                  </a:txBody>
                  <a:tcPr marL="68584" marR="68584"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F6"/>
                    </a:solidFill>
                  </a:tcPr>
                </a:tc>
              </a:tr>
              <a:tr h="446239">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sz="2000">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sz="1600">
                          <a:solidFill>
                            <a:schemeClr val="tx1"/>
                          </a:solidFill>
                          <a:latin typeface="Arial" charset="0"/>
                          <a:ea typeface="MS PGothic" charset="-128"/>
                        </a:defRPr>
                      </a:lvl4pPr>
                      <a:lvl5pPr marL="2057400" indent="-228600">
                        <a:spcBef>
                          <a:spcPct val="20000"/>
                        </a:spcBef>
                        <a:defRPr sz="1600">
                          <a:solidFill>
                            <a:schemeClr val="tx1"/>
                          </a:solidFill>
                          <a:latin typeface="Arial" charset="0"/>
                          <a:ea typeface="MS PGothic" charset="-128"/>
                        </a:defRPr>
                      </a:lvl5pPr>
                      <a:lvl6pPr marL="2514600" indent="-228600" eaLnBrk="0" fontAlgn="base" hangingPunct="0">
                        <a:spcBef>
                          <a:spcPct val="20000"/>
                        </a:spcBef>
                        <a:spcAft>
                          <a:spcPct val="0"/>
                        </a:spcAft>
                        <a:defRPr sz="1600">
                          <a:solidFill>
                            <a:schemeClr val="tx1"/>
                          </a:solidFill>
                          <a:latin typeface="Arial" charset="0"/>
                          <a:ea typeface="MS PGothic" charset="-128"/>
                        </a:defRPr>
                      </a:lvl6pPr>
                      <a:lvl7pPr marL="2971800" indent="-228600" eaLnBrk="0" fontAlgn="base" hangingPunct="0">
                        <a:spcBef>
                          <a:spcPct val="20000"/>
                        </a:spcBef>
                        <a:spcAft>
                          <a:spcPct val="0"/>
                        </a:spcAft>
                        <a:defRPr sz="1600">
                          <a:solidFill>
                            <a:schemeClr val="tx1"/>
                          </a:solidFill>
                          <a:latin typeface="Arial" charset="0"/>
                          <a:ea typeface="MS PGothic" charset="-128"/>
                        </a:defRPr>
                      </a:lvl7pPr>
                      <a:lvl8pPr marL="3429000" indent="-228600" eaLnBrk="0" fontAlgn="base" hangingPunct="0">
                        <a:spcBef>
                          <a:spcPct val="20000"/>
                        </a:spcBef>
                        <a:spcAft>
                          <a:spcPct val="0"/>
                        </a:spcAft>
                        <a:defRPr sz="1600">
                          <a:solidFill>
                            <a:schemeClr val="tx1"/>
                          </a:solidFill>
                          <a:latin typeface="Arial" charset="0"/>
                          <a:ea typeface="MS PGothic" charset="-128"/>
                        </a:defRPr>
                      </a:lvl8pPr>
                      <a:lvl9pPr marL="3886200" indent="-228600" eaLnBrk="0" fontAlgn="base" hangingPunct="0">
                        <a:spcBef>
                          <a:spcPct val="20000"/>
                        </a:spcBef>
                        <a:spcAft>
                          <a:spcPct val="0"/>
                        </a:spcAft>
                        <a:defRPr sz="1600">
                          <a:solidFill>
                            <a:schemeClr val="tx1"/>
                          </a:solidFill>
                          <a:latin typeface="Arial" charset="0"/>
                          <a:ea typeface="MS PGothic"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Arial" charset="0"/>
                          <a:ea typeface="MS PGothic" charset="-128"/>
                        </a:rPr>
                        <a:t>Victims who were bullied daily or several times a week</a:t>
                      </a:r>
                      <a:endParaRPr kumimoji="0" lang="en-US" altLang="en-US" sz="1400" b="1" i="0" u="none" strike="noStrike" cap="none" normalizeH="0" baseline="0">
                        <a:ln>
                          <a:noFill/>
                        </a:ln>
                        <a:solidFill>
                          <a:srgbClr val="000000"/>
                        </a:solidFill>
                        <a:effectLst/>
                        <a:latin typeface="Cambria" charset="0"/>
                        <a:ea typeface="MS Mincho" charset="-128"/>
                      </a:endParaRPr>
                    </a:p>
                  </a:txBody>
                  <a:tcPr marL="68584" marR="68584"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F6"/>
                    </a:solid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sz="2000">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sz="1600">
                          <a:solidFill>
                            <a:schemeClr val="tx1"/>
                          </a:solidFill>
                          <a:latin typeface="Arial" charset="0"/>
                          <a:ea typeface="MS PGothic" charset="-128"/>
                        </a:defRPr>
                      </a:lvl4pPr>
                      <a:lvl5pPr marL="2057400" indent="-228600">
                        <a:spcBef>
                          <a:spcPct val="20000"/>
                        </a:spcBef>
                        <a:defRPr sz="1600">
                          <a:solidFill>
                            <a:schemeClr val="tx1"/>
                          </a:solidFill>
                          <a:latin typeface="Arial" charset="0"/>
                          <a:ea typeface="MS PGothic" charset="-128"/>
                        </a:defRPr>
                      </a:lvl5pPr>
                      <a:lvl6pPr marL="2514600" indent="-228600" eaLnBrk="0" fontAlgn="base" hangingPunct="0">
                        <a:spcBef>
                          <a:spcPct val="20000"/>
                        </a:spcBef>
                        <a:spcAft>
                          <a:spcPct val="0"/>
                        </a:spcAft>
                        <a:defRPr sz="1600">
                          <a:solidFill>
                            <a:schemeClr val="tx1"/>
                          </a:solidFill>
                          <a:latin typeface="Arial" charset="0"/>
                          <a:ea typeface="MS PGothic" charset="-128"/>
                        </a:defRPr>
                      </a:lvl6pPr>
                      <a:lvl7pPr marL="2971800" indent="-228600" eaLnBrk="0" fontAlgn="base" hangingPunct="0">
                        <a:spcBef>
                          <a:spcPct val="20000"/>
                        </a:spcBef>
                        <a:spcAft>
                          <a:spcPct val="0"/>
                        </a:spcAft>
                        <a:defRPr sz="1600">
                          <a:solidFill>
                            <a:schemeClr val="tx1"/>
                          </a:solidFill>
                          <a:latin typeface="Arial" charset="0"/>
                          <a:ea typeface="MS PGothic" charset="-128"/>
                        </a:defRPr>
                      </a:lvl7pPr>
                      <a:lvl8pPr marL="3429000" indent="-228600" eaLnBrk="0" fontAlgn="base" hangingPunct="0">
                        <a:spcBef>
                          <a:spcPct val="20000"/>
                        </a:spcBef>
                        <a:spcAft>
                          <a:spcPct val="0"/>
                        </a:spcAft>
                        <a:defRPr sz="1600">
                          <a:solidFill>
                            <a:schemeClr val="tx1"/>
                          </a:solidFill>
                          <a:latin typeface="Arial" charset="0"/>
                          <a:ea typeface="MS PGothic" charset="-128"/>
                        </a:defRPr>
                      </a:lvl8pPr>
                      <a:lvl9pPr marL="3886200" indent="-228600" eaLnBrk="0" fontAlgn="base" hangingPunct="0">
                        <a:spcBef>
                          <a:spcPct val="20000"/>
                        </a:spcBef>
                        <a:spcAft>
                          <a:spcPct val="0"/>
                        </a:spcAft>
                        <a:defRPr sz="1600">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Arial" charset="0"/>
                          <a:ea typeface="MS PGothic" charset="-128"/>
                        </a:rPr>
                        <a:t>1 in 10</a:t>
                      </a:r>
                      <a:endParaRPr kumimoji="0" lang="en-US" altLang="en-US" sz="1400" b="1" i="0" u="none" strike="noStrike" cap="none" normalizeH="0" baseline="0">
                        <a:ln>
                          <a:noFill/>
                        </a:ln>
                        <a:solidFill>
                          <a:srgbClr val="000000"/>
                        </a:solidFill>
                        <a:effectLst/>
                        <a:latin typeface="Cambria" charset="0"/>
                        <a:ea typeface="MS Mincho" charset="-128"/>
                      </a:endParaRPr>
                    </a:p>
                  </a:txBody>
                  <a:tcPr marL="68584" marR="68584"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F6"/>
                    </a:solidFill>
                  </a:tcPr>
                </a:tc>
              </a:tr>
              <a:tr h="446239">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sz="2000">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sz="1600">
                          <a:solidFill>
                            <a:schemeClr val="tx1"/>
                          </a:solidFill>
                          <a:latin typeface="Arial" charset="0"/>
                          <a:ea typeface="MS PGothic" charset="-128"/>
                        </a:defRPr>
                      </a:lvl4pPr>
                      <a:lvl5pPr marL="2057400" indent="-228600">
                        <a:spcBef>
                          <a:spcPct val="20000"/>
                        </a:spcBef>
                        <a:defRPr sz="1600">
                          <a:solidFill>
                            <a:schemeClr val="tx1"/>
                          </a:solidFill>
                          <a:latin typeface="Arial" charset="0"/>
                          <a:ea typeface="MS PGothic" charset="-128"/>
                        </a:defRPr>
                      </a:lvl5pPr>
                      <a:lvl6pPr marL="2514600" indent="-228600" eaLnBrk="0" fontAlgn="base" hangingPunct="0">
                        <a:spcBef>
                          <a:spcPct val="20000"/>
                        </a:spcBef>
                        <a:spcAft>
                          <a:spcPct val="0"/>
                        </a:spcAft>
                        <a:defRPr sz="1600">
                          <a:solidFill>
                            <a:schemeClr val="tx1"/>
                          </a:solidFill>
                          <a:latin typeface="Arial" charset="0"/>
                          <a:ea typeface="MS PGothic" charset="-128"/>
                        </a:defRPr>
                      </a:lvl6pPr>
                      <a:lvl7pPr marL="2971800" indent="-228600" eaLnBrk="0" fontAlgn="base" hangingPunct="0">
                        <a:spcBef>
                          <a:spcPct val="20000"/>
                        </a:spcBef>
                        <a:spcAft>
                          <a:spcPct val="0"/>
                        </a:spcAft>
                        <a:defRPr sz="1600">
                          <a:solidFill>
                            <a:schemeClr val="tx1"/>
                          </a:solidFill>
                          <a:latin typeface="Arial" charset="0"/>
                          <a:ea typeface="MS PGothic" charset="-128"/>
                        </a:defRPr>
                      </a:lvl7pPr>
                      <a:lvl8pPr marL="3429000" indent="-228600" eaLnBrk="0" fontAlgn="base" hangingPunct="0">
                        <a:spcBef>
                          <a:spcPct val="20000"/>
                        </a:spcBef>
                        <a:spcAft>
                          <a:spcPct val="0"/>
                        </a:spcAft>
                        <a:defRPr sz="1600">
                          <a:solidFill>
                            <a:schemeClr val="tx1"/>
                          </a:solidFill>
                          <a:latin typeface="Arial" charset="0"/>
                          <a:ea typeface="MS PGothic" charset="-128"/>
                        </a:defRPr>
                      </a:lvl8pPr>
                      <a:lvl9pPr marL="3886200" indent="-228600" eaLnBrk="0" fontAlgn="base" hangingPunct="0">
                        <a:spcBef>
                          <a:spcPct val="20000"/>
                        </a:spcBef>
                        <a:spcAft>
                          <a:spcPct val="0"/>
                        </a:spcAft>
                        <a:defRPr sz="1600">
                          <a:solidFill>
                            <a:schemeClr val="tx1"/>
                          </a:solidFill>
                          <a:latin typeface="Arial" charset="0"/>
                          <a:ea typeface="MS PGothic"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Arial" charset="0"/>
                          <a:ea typeface="MS PGothic" charset="-128"/>
                        </a:rPr>
                        <a:t>Percent of middle schools that reported bullying problems</a:t>
                      </a:r>
                      <a:endParaRPr kumimoji="0" lang="en-US" altLang="en-US" sz="1400" b="1" i="0" u="none" strike="noStrike" cap="none" normalizeH="0" baseline="0">
                        <a:ln>
                          <a:noFill/>
                        </a:ln>
                        <a:solidFill>
                          <a:srgbClr val="000000"/>
                        </a:solidFill>
                        <a:effectLst/>
                        <a:latin typeface="Cambria" charset="0"/>
                        <a:ea typeface="MS Mincho" charset="-128"/>
                      </a:endParaRPr>
                    </a:p>
                  </a:txBody>
                  <a:tcPr marL="68584" marR="68584"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F6"/>
                    </a:solid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sz="2000">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sz="1600">
                          <a:solidFill>
                            <a:schemeClr val="tx1"/>
                          </a:solidFill>
                          <a:latin typeface="Arial" charset="0"/>
                          <a:ea typeface="MS PGothic" charset="-128"/>
                        </a:defRPr>
                      </a:lvl4pPr>
                      <a:lvl5pPr marL="2057400" indent="-228600">
                        <a:spcBef>
                          <a:spcPct val="20000"/>
                        </a:spcBef>
                        <a:defRPr sz="1600">
                          <a:solidFill>
                            <a:schemeClr val="tx1"/>
                          </a:solidFill>
                          <a:latin typeface="Arial" charset="0"/>
                          <a:ea typeface="MS PGothic" charset="-128"/>
                        </a:defRPr>
                      </a:lvl5pPr>
                      <a:lvl6pPr marL="2514600" indent="-228600" eaLnBrk="0" fontAlgn="base" hangingPunct="0">
                        <a:spcBef>
                          <a:spcPct val="20000"/>
                        </a:spcBef>
                        <a:spcAft>
                          <a:spcPct val="0"/>
                        </a:spcAft>
                        <a:defRPr sz="1600">
                          <a:solidFill>
                            <a:schemeClr val="tx1"/>
                          </a:solidFill>
                          <a:latin typeface="Arial" charset="0"/>
                          <a:ea typeface="MS PGothic" charset="-128"/>
                        </a:defRPr>
                      </a:lvl6pPr>
                      <a:lvl7pPr marL="2971800" indent="-228600" eaLnBrk="0" fontAlgn="base" hangingPunct="0">
                        <a:spcBef>
                          <a:spcPct val="20000"/>
                        </a:spcBef>
                        <a:spcAft>
                          <a:spcPct val="0"/>
                        </a:spcAft>
                        <a:defRPr sz="1600">
                          <a:solidFill>
                            <a:schemeClr val="tx1"/>
                          </a:solidFill>
                          <a:latin typeface="Arial" charset="0"/>
                          <a:ea typeface="MS PGothic" charset="-128"/>
                        </a:defRPr>
                      </a:lvl7pPr>
                      <a:lvl8pPr marL="3429000" indent="-228600" eaLnBrk="0" fontAlgn="base" hangingPunct="0">
                        <a:spcBef>
                          <a:spcPct val="20000"/>
                        </a:spcBef>
                        <a:spcAft>
                          <a:spcPct val="0"/>
                        </a:spcAft>
                        <a:defRPr sz="1600">
                          <a:solidFill>
                            <a:schemeClr val="tx1"/>
                          </a:solidFill>
                          <a:latin typeface="Arial" charset="0"/>
                          <a:ea typeface="MS PGothic" charset="-128"/>
                        </a:defRPr>
                      </a:lvl8pPr>
                      <a:lvl9pPr marL="3886200" indent="-228600" eaLnBrk="0" fontAlgn="base" hangingPunct="0">
                        <a:spcBef>
                          <a:spcPct val="20000"/>
                        </a:spcBef>
                        <a:spcAft>
                          <a:spcPct val="0"/>
                        </a:spcAft>
                        <a:defRPr sz="1600">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Arial" charset="0"/>
                          <a:ea typeface="MS PGothic" charset="-128"/>
                        </a:rPr>
                        <a:t>44%</a:t>
                      </a:r>
                      <a:endParaRPr kumimoji="0" lang="en-US" altLang="en-US" sz="1400" b="1" i="0" u="none" strike="noStrike" cap="none" normalizeH="0" baseline="0">
                        <a:ln>
                          <a:noFill/>
                        </a:ln>
                        <a:solidFill>
                          <a:srgbClr val="000000"/>
                        </a:solidFill>
                        <a:effectLst/>
                        <a:latin typeface="Cambria" charset="0"/>
                        <a:ea typeface="MS Mincho" charset="-128"/>
                      </a:endParaRPr>
                    </a:p>
                  </a:txBody>
                  <a:tcPr marL="68584" marR="68584"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F6"/>
                    </a:solidFill>
                  </a:tcPr>
                </a:tc>
              </a:tr>
              <a:tr h="446239">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sz="2000">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sz="1600">
                          <a:solidFill>
                            <a:schemeClr val="tx1"/>
                          </a:solidFill>
                          <a:latin typeface="Arial" charset="0"/>
                          <a:ea typeface="MS PGothic" charset="-128"/>
                        </a:defRPr>
                      </a:lvl4pPr>
                      <a:lvl5pPr marL="2057400" indent="-228600">
                        <a:spcBef>
                          <a:spcPct val="20000"/>
                        </a:spcBef>
                        <a:defRPr sz="1600">
                          <a:solidFill>
                            <a:schemeClr val="tx1"/>
                          </a:solidFill>
                          <a:latin typeface="Arial" charset="0"/>
                          <a:ea typeface="MS PGothic" charset="-128"/>
                        </a:defRPr>
                      </a:lvl5pPr>
                      <a:lvl6pPr marL="2514600" indent="-228600" eaLnBrk="0" fontAlgn="base" hangingPunct="0">
                        <a:spcBef>
                          <a:spcPct val="20000"/>
                        </a:spcBef>
                        <a:spcAft>
                          <a:spcPct val="0"/>
                        </a:spcAft>
                        <a:defRPr sz="1600">
                          <a:solidFill>
                            <a:schemeClr val="tx1"/>
                          </a:solidFill>
                          <a:latin typeface="Arial" charset="0"/>
                          <a:ea typeface="MS PGothic" charset="-128"/>
                        </a:defRPr>
                      </a:lvl6pPr>
                      <a:lvl7pPr marL="2971800" indent="-228600" eaLnBrk="0" fontAlgn="base" hangingPunct="0">
                        <a:spcBef>
                          <a:spcPct val="20000"/>
                        </a:spcBef>
                        <a:spcAft>
                          <a:spcPct val="0"/>
                        </a:spcAft>
                        <a:defRPr sz="1600">
                          <a:solidFill>
                            <a:schemeClr val="tx1"/>
                          </a:solidFill>
                          <a:latin typeface="Arial" charset="0"/>
                          <a:ea typeface="MS PGothic" charset="-128"/>
                        </a:defRPr>
                      </a:lvl7pPr>
                      <a:lvl8pPr marL="3429000" indent="-228600" eaLnBrk="0" fontAlgn="base" hangingPunct="0">
                        <a:spcBef>
                          <a:spcPct val="20000"/>
                        </a:spcBef>
                        <a:spcAft>
                          <a:spcPct val="0"/>
                        </a:spcAft>
                        <a:defRPr sz="1600">
                          <a:solidFill>
                            <a:schemeClr val="tx1"/>
                          </a:solidFill>
                          <a:latin typeface="Arial" charset="0"/>
                          <a:ea typeface="MS PGothic" charset="-128"/>
                        </a:defRPr>
                      </a:lvl8pPr>
                      <a:lvl9pPr marL="3886200" indent="-228600" eaLnBrk="0" fontAlgn="base" hangingPunct="0">
                        <a:spcBef>
                          <a:spcPct val="20000"/>
                        </a:spcBef>
                        <a:spcAft>
                          <a:spcPct val="0"/>
                        </a:spcAft>
                        <a:defRPr sz="1600">
                          <a:solidFill>
                            <a:schemeClr val="tx1"/>
                          </a:solidFill>
                          <a:latin typeface="Arial" charset="0"/>
                          <a:ea typeface="MS PGothic"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Arial" charset="0"/>
                          <a:ea typeface="MS PGothic" charset="-128"/>
                        </a:rPr>
                        <a:t>Had personal belongings destroyed by bullies</a:t>
                      </a:r>
                      <a:endParaRPr kumimoji="0" lang="en-US" altLang="en-US" sz="1400" b="1" i="0" u="none" strike="noStrike" cap="none" normalizeH="0" baseline="0">
                        <a:ln>
                          <a:noFill/>
                        </a:ln>
                        <a:solidFill>
                          <a:srgbClr val="000000"/>
                        </a:solidFill>
                        <a:effectLst/>
                        <a:latin typeface="Cambria" charset="0"/>
                        <a:ea typeface="MS Mincho" charset="-128"/>
                      </a:endParaRPr>
                    </a:p>
                  </a:txBody>
                  <a:tcPr marL="68584" marR="68584"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F6"/>
                    </a:solid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sz="2000">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sz="1600">
                          <a:solidFill>
                            <a:schemeClr val="tx1"/>
                          </a:solidFill>
                          <a:latin typeface="Arial" charset="0"/>
                          <a:ea typeface="MS PGothic" charset="-128"/>
                        </a:defRPr>
                      </a:lvl4pPr>
                      <a:lvl5pPr marL="2057400" indent="-228600">
                        <a:spcBef>
                          <a:spcPct val="20000"/>
                        </a:spcBef>
                        <a:defRPr sz="1600">
                          <a:solidFill>
                            <a:schemeClr val="tx1"/>
                          </a:solidFill>
                          <a:latin typeface="Arial" charset="0"/>
                          <a:ea typeface="MS PGothic" charset="-128"/>
                        </a:defRPr>
                      </a:lvl5pPr>
                      <a:lvl6pPr marL="2514600" indent="-228600" eaLnBrk="0" fontAlgn="base" hangingPunct="0">
                        <a:spcBef>
                          <a:spcPct val="20000"/>
                        </a:spcBef>
                        <a:spcAft>
                          <a:spcPct val="0"/>
                        </a:spcAft>
                        <a:defRPr sz="1600">
                          <a:solidFill>
                            <a:schemeClr val="tx1"/>
                          </a:solidFill>
                          <a:latin typeface="Arial" charset="0"/>
                          <a:ea typeface="MS PGothic" charset="-128"/>
                        </a:defRPr>
                      </a:lvl6pPr>
                      <a:lvl7pPr marL="2971800" indent="-228600" eaLnBrk="0" fontAlgn="base" hangingPunct="0">
                        <a:spcBef>
                          <a:spcPct val="20000"/>
                        </a:spcBef>
                        <a:spcAft>
                          <a:spcPct val="0"/>
                        </a:spcAft>
                        <a:defRPr sz="1600">
                          <a:solidFill>
                            <a:schemeClr val="tx1"/>
                          </a:solidFill>
                          <a:latin typeface="Arial" charset="0"/>
                          <a:ea typeface="MS PGothic" charset="-128"/>
                        </a:defRPr>
                      </a:lvl7pPr>
                      <a:lvl8pPr marL="3429000" indent="-228600" eaLnBrk="0" fontAlgn="base" hangingPunct="0">
                        <a:spcBef>
                          <a:spcPct val="20000"/>
                        </a:spcBef>
                        <a:spcAft>
                          <a:spcPct val="0"/>
                        </a:spcAft>
                        <a:defRPr sz="1600">
                          <a:solidFill>
                            <a:schemeClr val="tx1"/>
                          </a:solidFill>
                          <a:latin typeface="Arial" charset="0"/>
                          <a:ea typeface="MS PGothic" charset="-128"/>
                        </a:defRPr>
                      </a:lvl8pPr>
                      <a:lvl9pPr marL="3886200" indent="-228600" eaLnBrk="0" fontAlgn="base" hangingPunct="0">
                        <a:spcBef>
                          <a:spcPct val="20000"/>
                        </a:spcBef>
                        <a:spcAft>
                          <a:spcPct val="0"/>
                        </a:spcAft>
                        <a:defRPr sz="1600">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charset="0"/>
                          <a:ea typeface="MS PGothic" charset="-128"/>
                        </a:rPr>
                        <a:t>4%</a:t>
                      </a:r>
                      <a:endParaRPr kumimoji="0" lang="en-US" altLang="en-US" sz="1400" b="1" i="0" u="none" strike="noStrike" cap="none" normalizeH="0" baseline="0" dirty="0">
                        <a:ln>
                          <a:noFill/>
                        </a:ln>
                        <a:solidFill>
                          <a:srgbClr val="000000"/>
                        </a:solidFill>
                        <a:effectLst/>
                        <a:latin typeface="Cambria" charset="0"/>
                        <a:ea typeface="MS Mincho" charset="-128"/>
                      </a:endParaRPr>
                    </a:p>
                  </a:txBody>
                  <a:tcPr marL="68584" marR="68584"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F6"/>
                    </a:solidFill>
                  </a:tcPr>
                </a:tc>
              </a:tr>
            </a:tbl>
          </a:graphicData>
        </a:graphic>
      </p:graphicFrame>
      <p:sp>
        <p:nvSpPr>
          <p:cNvPr id="38950" name="Rectangle 3"/>
          <p:cNvSpPr>
            <a:spLocks noChangeArrowheads="1"/>
          </p:cNvSpPr>
          <p:nvPr/>
        </p:nvSpPr>
        <p:spPr bwMode="auto">
          <a:xfrm>
            <a:off x="1036638" y="7065963"/>
            <a:ext cx="67818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defRPr/>
            </a:pPr>
            <a:r>
              <a:rPr lang="en-US" altLang="en-US" sz="1600" dirty="0" smtClean="0">
                <a:latin typeface="+mn-lt"/>
              </a:rPr>
              <a:t>http://www.statisticbrain.com/cyber-bullying-statistics/</a:t>
            </a:r>
          </a:p>
        </p:txBody>
      </p:sp>
      <p:sp>
        <p:nvSpPr>
          <p:cNvPr id="2" name="Title 1"/>
          <p:cNvSpPr>
            <a:spLocks noGrp="1"/>
          </p:cNvSpPr>
          <p:nvPr>
            <p:ph type="title"/>
          </p:nvPr>
        </p:nvSpPr>
        <p:spPr>
          <a:xfrm>
            <a:off x="0" y="442913"/>
            <a:ext cx="10150475" cy="1811337"/>
          </a:xfrm>
        </p:spPr>
        <p:txBody>
          <a:bodyPr/>
          <a:lstStyle/>
          <a:p>
            <a:pPr algn="ctr">
              <a:defRPr/>
            </a:pPr>
            <a:r>
              <a:rPr lang="en-US" altLang="en-US" sz="4000" b="0" i="0" dirty="0" smtClean="0">
                <a:solidFill>
                  <a:schemeClr val="bg1"/>
                </a:solidFill>
                <a:effectLst/>
                <a:latin typeface="Avenir Next" charset="0"/>
                <a:ea typeface="Avenir Next" charset="0"/>
                <a:cs typeface="Avenir Next" charset="0"/>
              </a:rPr>
              <a:t>WHAT DO STATISTICS SAY ABOUT </a:t>
            </a:r>
            <a:br>
              <a:rPr lang="en-US" altLang="en-US" sz="4000" b="0" i="0" dirty="0" smtClean="0">
                <a:solidFill>
                  <a:schemeClr val="bg1"/>
                </a:solidFill>
                <a:effectLst/>
                <a:latin typeface="Avenir Next" charset="0"/>
                <a:ea typeface="Avenir Next" charset="0"/>
                <a:cs typeface="Avenir Next" charset="0"/>
              </a:rPr>
            </a:br>
            <a:r>
              <a:rPr lang="en-US" altLang="en-US" sz="4000" b="0" i="0" dirty="0" smtClean="0">
                <a:solidFill>
                  <a:schemeClr val="bg1"/>
                </a:solidFill>
                <a:effectLst/>
                <a:latin typeface="Avenir Next" charset="0"/>
                <a:ea typeface="Avenir Next" charset="0"/>
                <a:cs typeface="Avenir Next" charset="0"/>
              </a:rPr>
              <a:t>FREQUENCY OF </a:t>
            </a:r>
            <a:r>
              <a:rPr lang="en-US" altLang="en-US" sz="4000" i="0" dirty="0" smtClean="0">
                <a:solidFill>
                  <a:srgbClr val="FF0000"/>
                </a:solidFill>
                <a:effectLst/>
                <a:latin typeface="Avenir Next" charset="0"/>
                <a:ea typeface="Avenir Next" charset="0"/>
                <a:cs typeface="Avenir Next" charset="0"/>
              </a:rPr>
              <a:t>BULLYING?</a:t>
            </a:r>
            <a:r>
              <a:rPr lang="en-US" altLang="en-US" i="0" dirty="0" smtClean="0">
                <a:solidFill>
                  <a:srgbClr val="FF0000"/>
                </a:solidFill>
                <a:effectLst/>
                <a:latin typeface="Avenir Next" charset="0"/>
                <a:ea typeface="Avenir Next" charset="0"/>
                <a:cs typeface="Avenir Next" charset="0"/>
              </a:rPr>
              <a:t/>
            </a:r>
            <a:br>
              <a:rPr lang="en-US" altLang="en-US" i="0" dirty="0" smtClean="0">
                <a:solidFill>
                  <a:srgbClr val="FF0000"/>
                </a:solidFill>
                <a:effectLst/>
                <a:latin typeface="Avenir Next" charset="0"/>
                <a:ea typeface="Avenir Next" charset="0"/>
                <a:cs typeface="Avenir Next" charset="0"/>
              </a:rPr>
            </a:br>
            <a:endParaRPr lang="en-US" dirty="0"/>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ppt_y</p:attrName>
                                        </p:attrNameLst>
                                      </p:cBhvr>
                                      <p:tavLst>
                                        <p:tav tm="0">
                                          <p:val>
                                            <p:strVal val="#ppt_y+#ppt_h*1.125000"/>
                                          </p:val>
                                        </p:tav>
                                        <p:tav tm="100000">
                                          <p:val>
                                            <p:strVal val="#ppt_y"/>
                                          </p:val>
                                        </p:tav>
                                      </p:tavLst>
                                    </p:anim>
                                    <p:animEffect transition="in" filter="wipe(up)">
                                      <p:cBhvr>
                                        <p:cTn id="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graphicFrame>
        <p:nvGraphicFramePr>
          <p:cNvPr id="3" name="Content Placeholder 4"/>
          <p:cNvGraphicFramePr>
            <a:graphicFrameLocks noGrp="1"/>
          </p:cNvGraphicFramePr>
          <p:nvPr/>
        </p:nvGraphicFramePr>
        <p:xfrm>
          <a:off x="579438" y="2290763"/>
          <a:ext cx="8778875" cy="4857750"/>
        </p:xfrm>
        <a:graphic>
          <a:graphicData uri="http://schemas.openxmlformats.org/drawingml/2006/table">
            <a:tbl>
              <a:tblPr/>
              <a:tblGrid>
                <a:gridCol w="7818438"/>
                <a:gridCol w="960437"/>
              </a:tblGrid>
              <a:tr h="539750">
                <a:tc gridSpan="2">
                  <a:txBody>
                    <a:bodyPr/>
                    <a:lstStyle>
                      <a:lvl1pPr>
                        <a:spcBef>
                          <a:spcPct val="20000"/>
                        </a:spcBef>
                        <a:defRPr sz="2000">
                          <a:solidFill>
                            <a:schemeClr val="tx1"/>
                          </a:solidFill>
                          <a:latin typeface="Arial" charset="0"/>
                          <a:ea typeface="MS PGothic" charset="-128"/>
                        </a:defRPr>
                      </a:lvl1pPr>
                      <a:lvl2pPr marL="742950" indent="-285750">
                        <a:spcBef>
                          <a:spcPct val="20000"/>
                        </a:spcBef>
                        <a:defRPr sz="2000">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sz="1600">
                          <a:solidFill>
                            <a:schemeClr val="tx1"/>
                          </a:solidFill>
                          <a:latin typeface="Arial" charset="0"/>
                          <a:ea typeface="MS PGothic" charset="-128"/>
                        </a:defRPr>
                      </a:lvl4pPr>
                      <a:lvl5pPr marL="2057400" indent="-228600">
                        <a:spcBef>
                          <a:spcPct val="20000"/>
                        </a:spcBef>
                        <a:defRPr sz="1600">
                          <a:solidFill>
                            <a:schemeClr val="tx1"/>
                          </a:solidFill>
                          <a:latin typeface="Arial" charset="0"/>
                          <a:ea typeface="MS PGothic" charset="-128"/>
                        </a:defRPr>
                      </a:lvl5pPr>
                      <a:lvl6pPr marL="2514600" indent="-228600" eaLnBrk="0" fontAlgn="base" hangingPunct="0">
                        <a:spcBef>
                          <a:spcPct val="20000"/>
                        </a:spcBef>
                        <a:spcAft>
                          <a:spcPct val="0"/>
                        </a:spcAft>
                        <a:defRPr sz="1600">
                          <a:solidFill>
                            <a:schemeClr val="tx1"/>
                          </a:solidFill>
                          <a:latin typeface="Arial" charset="0"/>
                          <a:ea typeface="MS PGothic" charset="-128"/>
                        </a:defRPr>
                      </a:lvl6pPr>
                      <a:lvl7pPr marL="2971800" indent="-228600" eaLnBrk="0" fontAlgn="base" hangingPunct="0">
                        <a:spcBef>
                          <a:spcPct val="20000"/>
                        </a:spcBef>
                        <a:spcAft>
                          <a:spcPct val="0"/>
                        </a:spcAft>
                        <a:defRPr sz="1600">
                          <a:solidFill>
                            <a:schemeClr val="tx1"/>
                          </a:solidFill>
                          <a:latin typeface="Arial" charset="0"/>
                          <a:ea typeface="MS PGothic" charset="-128"/>
                        </a:defRPr>
                      </a:lvl7pPr>
                      <a:lvl8pPr marL="3429000" indent="-228600" eaLnBrk="0" fontAlgn="base" hangingPunct="0">
                        <a:spcBef>
                          <a:spcPct val="20000"/>
                        </a:spcBef>
                        <a:spcAft>
                          <a:spcPct val="0"/>
                        </a:spcAft>
                        <a:defRPr sz="1600">
                          <a:solidFill>
                            <a:schemeClr val="tx1"/>
                          </a:solidFill>
                          <a:latin typeface="Arial" charset="0"/>
                          <a:ea typeface="MS PGothic" charset="-128"/>
                        </a:defRPr>
                      </a:lvl8pPr>
                      <a:lvl9pPr marL="3886200" indent="-228600" eaLnBrk="0" fontAlgn="base" hangingPunct="0">
                        <a:spcBef>
                          <a:spcPct val="20000"/>
                        </a:spcBef>
                        <a:spcAft>
                          <a:spcPct val="0"/>
                        </a:spcAft>
                        <a:defRPr sz="1600">
                          <a:solidFill>
                            <a:schemeClr val="tx1"/>
                          </a:solidFill>
                          <a:latin typeface="Arial" charset="0"/>
                          <a:ea typeface="MS PGothic"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chemeClr val="bg1"/>
                          </a:solidFill>
                          <a:effectLst/>
                          <a:latin typeface="Arial" charset="0"/>
                          <a:ea typeface="MS PGothic" charset="-128"/>
                        </a:rPr>
                        <a:t>Source: Bureau of Justice Statistics, US Department of Health and Human Services, Cyberbullying Research Center</a:t>
                      </a:r>
                      <a:endParaRPr kumimoji="0" lang="en-US" altLang="en-US" sz="1400" b="1" i="0" u="none" strike="noStrike" cap="none" normalizeH="0" baseline="0">
                        <a:ln>
                          <a:noFill/>
                        </a:ln>
                        <a:solidFill>
                          <a:schemeClr val="bg1"/>
                        </a:solidFill>
                        <a:effectLst/>
                        <a:latin typeface="Arial" charset="0"/>
                        <a:ea typeface="MS Mincho" charset="-128"/>
                      </a:endParaRPr>
                    </a:p>
                  </a:txBody>
                  <a:tcPr marL="68577" marR="68577"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2D2DB9"/>
                    </a:solidFill>
                  </a:tcPr>
                </a:tc>
                <a:tc hMerge="1">
                  <a:txBody>
                    <a:bodyPr/>
                    <a:lstStyle/>
                    <a:p>
                      <a:endParaRPr lang="en-US"/>
                    </a:p>
                  </a:txBody>
                  <a:tcPr/>
                </a:tc>
              </a:tr>
              <a:tr h="323850">
                <a:tc gridSpan="2">
                  <a:txBody>
                    <a:bodyPr/>
                    <a:lstStyle>
                      <a:lvl1pPr>
                        <a:spcBef>
                          <a:spcPct val="20000"/>
                        </a:spcBef>
                        <a:defRPr sz="2000">
                          <a:solidFill>
                            <a:schemeClr val="tx1"/>
                          </a:solidFill>
                          <a:latin typeface="Arial" charset="0"/>
                          <a:ea typeface="MS PGothic" charset="-128"/>
                        </a:defRPr>
                      </a:lvl1pPr>
                      <a:lvl2pPr marL="742950" indent="-285750">
                        <a:spcBef>
                          <a:spcPct val="20000"/>
                        </a:spcBef>
                        <a:defRPr sz="2000">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sz="1600">
                          <a:solidFill>
                            <a:schemeClr val="tx1"/>
                          </a:solidFill>
                          <a:latin typeface="Arial" charset="0"/>
                          <a:ea typeface="MS PGothic" charset="-128"/>
                        </a:defRPr>
                      </a:lvl4pPr>
                      <a:lvl5pPr marL="2057400" indent="-228600">
                        <a:spcBef>
                          <a:spcPct val="20000"/>
                        </a:spcBef>
                        <a:defRPr sz="1600">
                          <a:solidFill>
                            <a:schemeClr val="tx1"/>
                          </a:solidFill>
                          <a:latin typeface="Arial" charset="0"/>
                          <a:ea typeface="MS PGothic" charset="-128"/>
                        </a:defRPr>
                      </a:lvl5pPr>
                      <a:lvl6pPr marL="2514600" indent="-228600" eaLnBrk="0" fontAlgn="base" hangingPunct="0">
                        <a:spcBef>
                          <a:spcPct val="20000"/>
                        </a:spcBef>
                        <a:spcAft>
                          <a:spcPct val="0"/>
                        </a:spcAft>
                        <a:defRPr sz="1600">
                          <a:solidFill>
                            <a:schemeClr val="tx1"/>
                          </a:solidFill>
                          <a:latin typeface="Arial" charset="0"/>
                          <a:ea typeface="MS PGothic" charset="-128"/>
                        </a:defRPr>
                      </a:lvl6pPr>
                      <a:lvl7pPr marL="2971800" indent="-228600" eaLnBrk="0" fontAlgn="base" hangingPunct="0">
                        <a:spcBef>
                          <a:spcPct val="20000"/>
                        </a:spcBef>
                        <a:spcAft>
                          <a:spcPct val="0"/>
                        </a:spcAft>
                        <a:defRPr sz="1600">
                          <a:solidFill>
                            <a:schemeClr val="tx1"/>
                          </a:solidFill>
                          <a:latin typeface="Arial" charset="0"/>
                          <a:ea typeface="MS PGothic" charset="-128"/>
                        </a:defRPr>
                      </a:lvl7pPr>
                      <a:lvl8pPr marL="3429000" indent="-228600" eaLnBrk="0" fontAlgn="base" hangingPunct="0">
                        <a:spcBef>
                          <a:spcPct val="20000"/>
                        </a:spcBef>
                        <a:spcAft>
                          <a:spcPct val="0"/>
                        </a:spcAft>
                        <a:defRPr sz="1600">
                          <a:solidFill>
                            <a:schemeClr val="tx1"/>
                          </a:solidFill>
                          <a:latin typeface="Arial" charset="0"/>
                          <a:ea typeface="MS PGothic" charset="-128"/>
                        </a:defRPr>
                      </a:lvl8pPr>
                      <a:lvl9pPr marL="3886200" indent="-228600" eaLnBrk="0" fontAlgn="base" hangingPunct="0">
                        <a:spcBef>
                          <a:spcPct val="20000"/>
                        </a:spcBef>
                        <a:spcAft>
                          <a:spcPct val="0"/>
                        </a:spcAft>
                        <a:defRPr sz="1600">
                          <a:solidFill>
                            <a:schemeClr val="tx1"/>
                          </a:solidFill>
                          <a:latin typeface="Arial" charset="0"/>
                          <a:ea typeface="MS PGothic"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Arial" charset="0"/>
                          <a:ea typeface="MS PGothic" charset="-128"/>
                        </a:rPr>
                        <a:t>Research Date: 7.8.2014</a:t>
                      </a:r>
                      <a:endParaRPr kumimoji="0" lang="en-US" altLang="en-US" sz="1400" b="0" i="0" u="none" strike="noStrike" cap="none" normalizeH="0" baseline="0">
                        <a:ln>
                          <a:noFill/>
                        </a:ln>
                        <a:solidFill>
                          <a:srgbClr val="000000"/>
                        </a:solidFill>
                        <a:effectLst/>
                        <a:latin typeface="Arial" charset="0"/>
                        <a:ea typeface="MS Mincho" charset="-128"/>
                      </a:endParaRPr>
                    </a:p>
                  </a:txBody>
                  <a:tcPr marL="68577" marR="68577"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F6"/>
                    </a:solidFill>
                  </a:tcPr>
                </a:tc>
                <a:tc hMerge="1">
                  <a:txBody>
                    <a:bodyPr/>
                    <a:lstStyle/>
                    <a:p>
                      <a:endParaRPr lang="en-US"/>
                    </a:p>
                  </a:txBody>
                  <a:tcPr/>
                </a:tc>
              </a:tr>
              <a:tr h="323850">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sz="2000">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sz="1600">
                          <a:solidFill>
                            <a:schemeClr val="tx1"/>
                          </a:solidFill>
                          <a:latin typeface="Arial" charset="0"/>
                          <a:ea typeface="MS PGothic" charset="-128"/>
                        </a:defRPr>
                      </a:lvl4pPr>
                      <a:lvl5pPr marL="2057400" indent="-228600">
                        <a:spcBef>
                          <a:spcPct val="20000"/>
                        </a:spcBef>
                        <a:defRPr sz="1600">
                          <a:solidFill>
                            <a:schemeClr val="tx1"/>
                          </a:solidFill>
                          <a:latin typeface="Arial" charset="0"/>
                          <a:ea typeface="MS PGothic" charset="-128"/>
                        </a:defRPr>
                      </a:lvl5pPr>
                      <a:lvl6pPr marL="2514600" indent="-228600" eaLnBrk="0" fontAlgn="base" hangingPunct="0">
                        <a:spcBef>
                          <a:spcPct val="20000"/>
                        </a:spcBef>
                        <a:spcAft>
                          <a:spcPct val="0"/>
                        </a:spcAft>
                        <a:defRPr sz="1600">
                          <a:solidFill>
                            <a:schemeClr val="tx1"/>
                          </a:solidFill>
                          <a:latin typeface="Arial" charset="0"/>
                          <a:ea typeface="MS PGothic" charset="-128"/>
                        </a:defRPr>
                      </a:lvl6pPr>
                      <a:lvl7pPr marL="2971800" indent="-228600" eaLnBrk="0" fontAlgn="base" hangingPunct="0">
                        <a:spcBef>
                          <a:spcPct val="20000"/>
                        </a:spcBef>
                        <a:spcAft>
                          <a:spcPct val="0"/>
                        </a:spcAft>
                        <a:defRPr sz="1600">
                          <a:solidFill>
                            <a:schemeClr val="tx1"/>
                          </a:solidFill>
                          <a:latin typeface="Arial" charset="0"/>
                          <a:ea typeface="MS PGothic" charset="-128"/>
                        </a:defRPr>
                      </a:lvl7pPr>
                      <a:lvl8pPr marL="3429000" indent="-228600" eaLnBrk="0" fontAlgn="base" hangingPunct="0">
                        <a:spcBef>
                          <a:spcPct val="20000"/>
                        </a:spcBef>
                        <a:spcAft>
                          <a:spcPct val="0"/>
                        </a:spcAft>
                        <a:defRPr sz="1600">
                          <a:solidFill>
                            <a:schemeClr val="tx1"/>
                          </a:solidFill>
                          <a:latin typeface="Arial" charset="0"/>
                          <a:ea typeface="MS PGothic" charset="-128"/>
                        </a:defRPr>
                      </a:lvl8pPr>
                      <a:lvl9pPr marL="3886200" indent="-228600" eaLnBrk="0" fontAlgn="base" hangingPunct="0">
                        <a:spcBef>
                          <a:spcPct val="20000"/>
                        </a:spcBef>
                        <a:spcAft>
                          <a:spcPct val="0"/>
                        </a:spcAft>
                        <a:defRPr sz="1600">
                          <a:solidFill>
                            <a:schemeClr val="tx1"/>
                          </a:solidFill>
                          <a:latin typeface="Arial" charset="0"/>
                          <a:ea typeface="MS PGothic"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Arial" charset="0"/>
                          <a:ea typeface="MS PGothic" charset="-128"/>
                        </a:rPr>
                        <a:t>Elementary schools that reported bullying problems</a:t>
                      </a:r>
                      <a:endParaRPr kumimoji="0" lang="en-US" altLang="en-US" sz="1400" b="1" i="0" u="none" strike="noStrike" cap="none" normalizeH="0" baseline="0">
                        <a:ln>
                          <a:noFill/>
                        </a:ln>
                        <a:solidFill>
                          <a:srgbClr val="000000"/>
                        </a:solidFill>
                        <a:effectLst/>
                        <a:latin typeface="Arial" charset="0"/>
                        <a:ea typeface="MS Mincho" charset="-128"/>
                      </a:endParaRPr>
                    </a:p>
                  </a:txBody>
                  <a:tcPr marL="68577" marR="68577"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F6"/>
                    </a:solid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sz="2000">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sz="1600">
                          <a:solidFill>
                            <a:schemeClr val="tx1"/>
                          </a:solidFill>
                          <a:latin typeface="Arial" charset="0"/>
                          <a:ea typeface="MS PGothic" charset="-128"/>
                        </a:defRPr>
                      </a:lvl4pPr>
                      <a:lvl5pPr marL="2057400" indent="-228600">
                        <a:spcBef>
                          <a:spcPct val="20000"/>
                        </a:spcBef>
                        <a:defRPr sz="1600">
                          <a:solidFill>
                            <a:schemeClr val="tx1"/>
                          </a:solidFill>
                          <a:latin typeface="Arial" charset="0"/>
                          <a:ea typeface="MS PGothic" charset="-128"/>
                        </a:defRPr>
                      </a:lvl5pPr>
                      <a:lvl6pPr marL="2514600" indent="-228600" eaLnBrk="0" fontAlgn="base" hangingPunct="0">
                        <a:spcBef>
                          <a:spcPct val="20000"/>
                        </a:spcBef>
                        <a:spcAft>
                          <a:spcPct val="0"/>
                        </a:spcAft>
                        <a:defRPr sz="1600">
                          <a:solidFill>
                            <a:schemeClr val="tx1"/>
                          </a:solidFill>
                          <a:latin typeface="Arial" charset="0"/>
                          <a:ea typeface="MS PGothic" charset="-128"/>
                        </a:defRPr>
                      </a:lvl6pPr>
                      <a:lvl7pPr marL="2971800" indent="-228600" eaLnBrk="0" fontAlgn="base" hangingPunct="0">
                        <a:spcBef>
                          <a:spcPct val="20000"/>
                        </a:spcBef>
                        <a:spcAft>
                          <a:spcPct val="0"/>
                        </a:spcAft>
                        <a:defRPr sz="1600">
                          <a:solidFill>
                            <a:schemeClr val="tx1"/>
                          </a:solidFill>
                          <a:latin typeface="Arial" charset="0"/>
                          <a:ea typeface="MS PGothic" charset="-128"/>
                        </a:defRPr>
                      </a:lvl7pPr>
                      <a:lvl8pPr marL="3429000" indent="-228600" eaLnBrk="0" fontAlgn="base" hangingPunct="0">
                        <a:spcBef>
                          <a:spcPct val="20000"/>
                        </a:spcBef>
                        <a:spcAft>
                          <a:spcPct val="0"/>
                        </a:spcAft>
                        <a:defRPr sz="1600">
                          <a:solidFill>
                            <a:schemeClr val="tx1"/>
                          </a:solidFill>
                          <a:latin typeface="Arial" charset="0"/>
                          <a:ea typeface="MS PGothic" charset="-128"/>
                        </a:defRPr>
                      </a:lvl8pPr>
                      <a:lvl9pPr marL="3886200" indent="-228600" eaLnBrk="0" fontAlgn="base" hangingPunct="0">
                        <a:spcBef>
                          <a:spcPct val="20000"/>
                        </a:spcBef>
                        <a:spcAft>
                          <a:spcPct val="0"/>
                        </a:spcAft>
                        <a:defRPr sz="1600">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Arial" charset="0"/>
                          <a:ea typeface="MS PGothic" charset="-128"/>
                        </a:rPr>
                        <a:t>20%</a:t>
                      </a:r>
                      <a:endParaRPr kumimoji="0" lang="en-US" altLang="en-US" sz="1400" b="1" i="0" u="none" strike="noStrike" cap="none" normalizeH="0" baseline="0">
                        <a:ln>
                          <a:noFill/>
                        </a:ln>
                        <a:solidFill>
                          <a:srgbClr val="000000"/>
                        </a:solidFill>
                        <a:effectLst/>
                        <a:latin typeface="Arial" charset="0"/>
                        <a:ea typeface="MS Mincho" charset="-128"/>
                      </a:endParaRPr>
                    </a:p>
                  </a:txBody>
                  <a:tcPr marL="68577" marR="68577"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F6"/>
                    </a:solidFill>
                  </a:tcPr>
                </a:tc>
              </a:tr>
              <a:tr h="323850">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sz="2000">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sz="1600">
                          <a:solidFill>
                            <a:schemeClr val="tx1"/>
                          </a:solidFill>
                          <a:latin typeface="Arial" charset="0"/>
                          <a:ea typeface="MS PGothic" charset="-128"/>
                        </a:defRPr>
                      </a:lvl4pPr>
                      <a:lvl5pPr marL="2057400" indent="-228600">
                        <a:spcBef>
                          <a:spcPct val="20000"/>
                        </a:spcBef>
                        <a:defRPr sz="1600">
                          <a:solidFill>
                            <a:schemeClr val="tx1"/>
                          </a:solidFill>
                          <a:latin typeface="Arial" charset="0"/>
                          <a:ea typeface="MS PGothic" charset="-128"/>
                        </a:defRPr>
                      </a:lvl5pPr>
                      <a:lvl6pPr marL="2514600" indent="-228600" eaLnBrk="0" fontAlgn="base" hangingPunct="0">
                        <a:spcBef>
                          <a:spcPct val="20000"/>
                        </a:spcBef>
                        <a:spcAft>
                          <a:spcPct val="0"/>
                        </a:spcAft>
                        <a:defRPr sz="1600">
                          <a:solidFill>
                            <a:schemeClr val="tx1"/>
                          </a:solidFill>
                          <a:latin typeface="Arial" charset="0"/>
                          <a:ea typeface="MS PGothic" charset="-128"/>
                        </a:defRPr>
                      </a:lvl6pPr>
                      <a:lvl7pPr marL="2971800" indent="-228600" eaLnBrk="0" fontAlgn="base" hangingPunct="0">
                        <a:spcBef>
                          <a:spcPct val="20000"/>
                        </a:spcBef>
                        <a:spcAft>
                          <a:spcPct val="0"/>
                        </a:spcAft>
                        <a:defRPr sz="1600">
                          <a:solidFill>
                            <a:schemeClr val="tx1"/>
                          </a:solidFill>
                          <a:latin typeface="Arial" charset="0"/>
                          <a:ea typeface="MS PGothic" charset="-128"/>
                        </a:defRPr>
                      </a:lvl7pPr>
                      <a:lvl8pPr marL="3429000" indent="-228600" eaLnBrk="0" fontAlgn="base" hangingPunct="0">
                        <a:spcBef>
                          <a:spcPct val="20000"/>
                        </a:spcBef>
                        <a:spcAft>
                          <a:spcPct val="0"/>
                        </a:spcAft>
                        <a:defRPr sz="1600">
                          <a:solidFill>
                            <a:schemeClr val="tx1"/>
                          </a:solidFill>
                          <a:latin typeface="Arial" charset="0"/>
                          <a:ea typeface="MS PGothic" charset="-128"/>
                        </a:defRPr>
                      </a:lvl8pPr>
                      <a:lvl9pPr marL="3886200" indent="-228600" eaLnBrk="0" fontAlgn="base" hangingPunct="0">
                        <a:spcBef>
                          <a:spcPct val="20000"/>
                        </a:spcBef>
                        <a:spcAft>
                          <a:spcPct val="0"/>
                        </a:spcAft>
                        <a:defRPr sz="1600">
                          <a:solidFill>
                            <a:schemeClr val="tx1"/>
                          </a:solidFill>
                          <a:latin typeface="Arial" charset="0"/>
                          <a:ea typeface="MS PGothic"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charset="0"/>
                          <a:ea typeface="MS PGothic" charset="-128"/>
                        </a:rPr>
                        <a:t>High schools that reported bullying problems</a:t>
                      </a:r>
                      <a:endParaRPr kumimoji="0" lang="en-US" altLang="en-US" sz="1400" b="1" i="0" u="none" strike="noStrike" cap="none" normalizeH="0" baseline="0" dirty="0">
                        <a:ln>
                          <a:noFill/>
                        </a:ln>
                        <a:solidFill>
                          <a:srgbClr val="000000"/>
                        </a:solidFill>
                        <a:effectLst/>
                        <a:latin typeface="Arial" charset="0"/>
                        <a:ea typeface="MS Mincho" charset="-128"/>
                      </a:endParaRPr>
                    </a:p>
                  </a:txBody>
                  <a:tcPr marL="68577" marR="68577"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F6"/>
                    </a:solid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sz="2000">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sz="1600">
                          <a:solidFill>
                            <a:schemeClr val="tx1"/>
                          </a:solidFill>
                          <a:latin typeface="Arial" charset="0"/>
                          <a:ea typeface="MS PGothic" charset="-128"/>
                        </a:defRPr>
                      </a:lvl4pPr>
                      <a:lvl5pPr marL="2057400" indent="-228600">
                        <a:spcBef>
                          <a:spcPct val="20000"/>
                        </a:spcBef>
                        <a:defRPr sz="1600">
                          <a:solidFill>
                            <a:schemeClr val="tx1"/>
                          </a:solidFill>
                          <a:latin typeface="Arial" charset="0"/>
                          <a:ea typeface="MS PGothic" charset="-128"/>
                        </a:defRPr>
                      </a:lvl5pPr>
                      <a:lvl6pPr marL="2514600" indent="-228600" eaLnBrk="0" fontAlgn="base" hangingPunct="0">
                        <a:spcBef>
                          <a:spcPct val="20000"/>
                        </a:spcBef>
                        <a:spcAft>
                          <a:spcPct val="0"/>
                        </a:spcAft>
                        <a:defRPr sz="1600">
                          <a:solidFill>
                            <a:schemeClr val="tx1"/>
                          </a:solidFill>
                          <a:latin typeface="Arial" charset="0"/>
                          <a:ea typeface="MS PGothic" charset="-128"/>
                        </a:defRPr>
                      </a:lvl6pPr>
                      <a:lvl7pPr marL="2971800" indent="-228600" eaLnBrk="0" fontAlgn="base" hangingPunct="0">
                        <a:spcBef>
                          <a:spcPct val="20000"/>
                        </a:spcBef>
                        <a:spcAft>
                          <a:spcPct val="0"/>
                        </a:spcAft>
                        <a:defRPr sz="1600">
                          <a:solidFill>
                            <a:schemeClr val="tx1"/>
                          </a:solidFill>
                          <a:latin typeface="Arial" charset="0"/>
                          <a:ea typeface="MS PGothic" charset="-128"/>
                        </a:defRPr>
                      </a:lvl7pPr>
                      <a:lvl8pPr marL="3429000" indent="-228600" eaLnBrk="0" fontAlgn="base" hangingPunct="0">
                        <a:spcBef>
                          <a:spcPct val="20000"/>
                        </a:spcBef>
                        <a:spcAft>
                          <a:spcPct val="0"/>
                        </a:spcAft>
                        <a:defRPr sz="1600">
                          <a:solidFill>
                            <a:schemeClr val="tx1"/>
                          </a:solidFill>
                          <a:latin typeface="Arial" charset="0"/>
                          <a:ea typeface="MS PGothic" charset="-128"/>
                        </a:defRPr>
                      </a:lvl8pPr>
                      <a:lvl9pPr marL="3886200" indent="-228600" eaLnBrk="0" fontAlgn="base" hangingPunct="0">
                        <a:spcBef>
                          <a:spcPct val="20000"/>
                        </a:spcBef>
                        <a:spcAft>
                          <a:spcPct val="0"/>
                        </a:spcAft>
                        <a:defRPr sz="1600">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Arial" charset="0"/>
                          <a:ea typeface="MS PGothic" charset="-128"/>
                        </a:rPr>
                        <a:t>20%</a:t>
                      </a:r>
                      <a:endParaRPr kumimoji="0" lang="en-US" altLang="en-US" sz="1400" b="1" i="0" u="none" strike="noStrike" cap="none" normalizeH="0" baseline="0">
                        <a:ln>
                          <a:noFill/>
                        </a:ln>
                        <a:solidFill>
                          <a:srgbClr val="000000"/>
                        </a:solidFill>
                        <a:effectLst/>
                        <a:latin typeface="Arial" charset="0"/>
                        <a:ea typeface="MS Mincho" charset="-128"/>
                      </a:endParaRPr>
                    </a:p>
                  </a:txBody>
                  <a:tcPr marL="68577" marR="68577"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F6"/>
                    </a:solidFill>
                  </a:tcPr>
                </a:tc>
              </a:tr>
              <a:tr h="323850">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sz="2000">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sz="1600">
                          <a:solidFill>
                            <a:schemeClr val="tx1"/>
                          </a:solidFill>
                          <a:latin typeface="Arial" charset="0"/>
                          <a:ea typeface="MS PGothic" charset="-128"/>
                        </a:defRPr>
                      </a:lvl4pPr>
                      <a:lvl5pPr marL="2057400" indent="-228600">
                        <a:spcBef>
                          <a:spcPct val="20000"/>
                        </a:spcBef>
                        <a:defRPr sz="1600">
                          <a:solidFill>
                            <a:schemeClr val="tx1"/>
                          </a:solidFill>
                          <a:latin typeface="Arial" charset="0"/>
                          <a:ea typeface="MS PGothic" charset="-128"/>
                        </a:defRPr>
                      </a:lvl5pPr>
                      <a:lvl6pPr marL="2514600" indent="-228600" eaLnBrk="0" fontAlgn="base" hangingPunct="0">
                        <a:spcBef>
                          <a:spcPct val="20000"/>
                        </a:spcBef>
                        <a:spcAft>
                          <a:spcPct val="0"/>
                        </a:spcAft>
                        <a:defRPr sz="1600">
                          <a:solidFill>
                            <a:schemeClr val="tx1"/>
                          </a:solidFill>
                          <a:latin typeface="Arial" charset="0"/>
                          <a:ea typeface="MS PGothic" charset="-128"/>
                        </a:defRPr>
                      </a:lvl6pPr>
                      <a:lvl7pPr marL="2971800" indent="-228600" eaLnBrk="0" fontAlgn="base" hangingPunct="0">
                        <a:spcBef>
                          <a:spcPct val="20000"/>
                        </a:spcBef>
                        <a:spcAft>
                          <a:spcPct val="0"/>
                        </a:spcAft>
                        <a:defRPr sz="1600">
                          <a:solidFill>
                            <a:schemeClr val="tx1"/>
                          </a:solidFill>
                          <a:latin typeface="Arial" charset="0"/>
                          <a:ea typeface="MS PGothic" charset="-128"/>
                        </a:defRPr>
                      </a:lvl7pPr>
                      <a:lvl8pPr marL="3429000" indent="-228600" eaLnBrk="0" fontAlgn="base" hangingPunct="0">
                        <a:spcBef>
                          <a:spcPct val="20000"/>
                        </a:spcBef>
                        <a:spcAft>
                          <a:spcPct val="0"/>
                        </a:spcAft>
                        <a:defRPr sz="1600">
                          <a:solidFill>
                            <a:schemeClr val="tx1"/>
                          </a:solidFill>
                          <a:latin typeface="Arial" charset="0"/>
                          <a:ea typeface="MS PGothic" charset="-128"/>
                        </a:defRPr>
                      </a:lvl8pPr>
                      <a:lvl9pPr marL="3886200" indent="-228600" eaLnBrk="0" fontAlgn="base" hangingPunct="0">
                        <a:spcBef>
                          <a:spcPct val="20000"/>
                        </a:spcBef>
                        <a:spcAft>
                          <a:spcPct val="0"/>
                        </a:spcAft>
                        <a:defRPr sz="1600">
                          <a:solidFill>
                            <a:schemeClr val="tx1"/>
                          </a:solidFill>
                          <a:latin typeface="Arial" charset="0"/>
                          <a:ea typeface="MS PGothic"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Arial" charset="0"/>
                          <a:ea typeface="MS PGothic" charset="-128"/>
                        </a:rPr>
                        <a:t>Percent of middle and high school students who have had hate terms used against them</a:t>
                      </a:r>
                      <a:endParaRPr kumimoji="0" lang="en-US" altLang="en-US" sz="1400" b="1" i="0" u="none" strike="noStrike" cap="none" normalizeH="0" baseline="0">
                        <a:ln>
                          <a:noFill/>
                        </a:ln>
                        <a:solidFill>
                          <a:srgbClr val="000000"/>
                        </a:solidFill>
                        <a:effectLst/>
                        <a:latin typeface="Arial" charset="0"/>
                        <a:ea typeface="MS Mincho" charset="-128"/>
                      </a:endParaRPr>
                    </a:p>
                  </a:txBody>
                  <a:tcPr marL="68577" marR="68577"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F6"/>
                    </a:solid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sz="2000">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sz="1600">
                          <a:solidFill>
                            <a:schemeClr val="tx1"/>
                          </a:solidFill>
                          <a:latin typeface="Arial" charset="0"/>
                          <a:ea typeface="MS PGothic" charset="-128"/>
                        </a:defRPr>
                      </a:lvl4pPr>
                      <a:lvl5pPr marL="2057400" indent="-228600">
                        <a:spcBef>
                          <a:spcPct val="20000"/>
                        </a:spcBef>
                        <a:defRPr sz="1600">
                          <a:solidFill>
                            <a:schemeClr val="tx1"/>
                          </a:solidFill>
                          <a:latin typeface="Arial" charset="0"/>
                          <a:ea typeface="MS PGothic" charset="-128"/>
                        </a:defRPr>
                      </a:lvl5pPr>
                      <a:lvl6pPr marL="2514600" indent="-228600" eaLnBrk="0" fontAlgn="base" hangingPunct="0">
                        <a:spcBef>
                          <a:spcPct val="20000"/>
                        </a:spcBef>
                        <a:spcAft>
                          <a:spcPct val="0"/>
                        </a:spcAft>
                        <a:defRPr sz="1600">
                          <a:solidFill>
                            <a:schemeClr val="tx1"/>
                          </a:solidFill>
                          <a:latin typeface="Arial" charset="0"/>
                          <a:ea typeface="MS PGothic" charset="-128"/>
                        </a:defRPr>
                      </a:lvl6pPr>
                      <a:lvl7pPr marL="2971800" indent="-228600" eaLnBrk="0" fontAlgn="base" hangingPunct="0">
                        <a:spcBef>
                          <a:spcPct val="20000"/>
                        </a:spcBef>
                        <a:spcAft>
                          <a:spcPct val="0"/>
                        </a:spcAft>
                        <a:defRPr sz="1600">
                          <a:solidFill>
                            <a:schemeClr val="tx1"/>
                          </a:solidFill>
                          <a:latin typeface="Arial" charset="0"/>
                          <a:ea typeface="MS PGothic" charset="-128"/>
                        </a:defRPr>
                      </a:lvl7pPr>
                      <a:lvl8pPr marL="3429000" indent="-228600" eaLnBrk="0" fontAlgn="base" hangingPunct="0">
                        <a:spcBef>
                          <a:spcPct val="20000"/>
                        </a:spcBef>
                        <a:spcAft>
                          <a:spcPct val="0"/>
                        </a:spcAft>
                        <a:defRPr sz="1600">
                          <a:solidFill>
                            <a:schemeClr val="tx1"/>
                          </a:solidFill>
                          <a:latin typeface="Arial" charset="0"/>
                          <a:ea typeface="MS PGothic" charset="-128"/>
                        </a:defRPr>
                      </a:lvl8pPr>
                      <a:lvl9pPr marL="3886200" indent="-228600" eaLnBrk="0" fontAlgn="base" hangingPunct="0">
                        <a:spcBef>
                          <a:spcPct val="20000"/>
                        </a:spcBef>
                        <a:spcAft>
                          <a:spcPct val="0"/>
                        </a:spcAft>
                        <a:defRPr sz="1600">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Arial" charset="0"/>
                          <a:ea typeface="MS PGothic" charset="-128"/>
                        </a:rPr>
                        <a:t>10%</a:t>
                      </a:r>
                      <a:endParaRPr kumimoji="0" lang="en-US" altLang="en-US" sz="1400" b="1" i="0" u="none" strike="noStrike" cap="none" normalizeH="0" baseline="0">
                        <a:ln>
                          <a:noFill/>
                        </a:ln>
                        <a:solidFill>
                          <a:srgbClr val="000000"/>
                        </a:solidFill>
                        <a:effectLst/>
                        <a:latin typeface="Arial" charset="0"/>
                        <a:ea typeface="MS Mincho" charset="-128"/>
                      </a:endParaRPr>
                    </a:p>
                  </a:txBody>
                  <a:tcPr marL="68577" marR="68577"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F6"/>
                    </a:solidFill>
                  </a:tcPr>
                </a:tc>
              </a:tr>
              <a:tr h="539750">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sz="2000">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sz="1600">
                          <a:solidFill>
                            <a:schemeClr val="tx1"/>
                          </a:solidFill>
                          <a:latin typeface="Arial" charset="0"/>
                          <a:ea typeface="MS PGothic" charset="-128"/>
                        </a:defRPr>
                      </a:lvl4pPr>
                      <a:lvl5pPr marL="2057400" indent="-228600">
                        <a:spcBef>
                          <a:spcPct val="20000"/>
                        </a:spcBef>
                        <a:defRPr sz="1600">
                          <a:solidFill>
                            <a:schemeClr val="tx1"/>
                          </a:solidFill>
                          <a:latin typeface="Arial" charset="0"/>
                          <a:ea typeface="MS PGothic" charset="-128"/>
                        </a:defRPr>
                      </a:lvl5pPr>
                      <a:lvl6pPr marL="2514600" indent="-228600" eaLnBrk="0" fontAlgn="base" hangingPunct="0">
                        <a:spcBef>
                          <a:spcPct val="20000"/>
                        </a:spcBef>
                        <a:spcAft>
                          <a:spcPct val="0"/>
                        </a:spcAft>
                        <a:defRPr sz="1600">
                          <a:solidFill>
                            <a:schemeClr val="tx1"/>
                          </a:solidFill>
                          <a:latin typeface="Arial" charset="0"/>
                          <a:ea typeface="MS PGothic" charset="-128"/>
                        </a:defRPr>
                      </a:lvl6pPr>
                      <a:lvl7pPr marL="2971800" indent="-228600" eaLnBrk="0" fontAlgn="base" hangingPunct="0">
                        <a:spcBef>
                          <a:spcPct val="20000"/>
                        </a:spcBef>
                        <a:spcAft>
                          <a:spcPct val="0"/>
                        </a:spcAft>
                        <a:defRPr sz="1600">
                          <a:solidFill>
                            <a:schemeClr val="tx1"/>
                          </a:solidFill>
                          <a:latin typeface="Arial" charset="0"/>
                          <a:ea typeface="MS PGothic" charset="-128"/>
                        </a:defRPr>
                      </a:lvl7pPr>
                      <a:lvl8pPr marL="3429000" indent="-228600" eaLnBrk="0" fontAlgn="base" hangingPunct="0">
                        <a:spcBef>
                          <a:spcPct val="20000"/>
                        </a:spcBef>
                        <a:spcAft>
                          <a:spcPct val="0"/>
                        </a:spcAft>
                        <a:defRPr sz="1600">
                          <a:solidFill>
                            <a:schemeClr val="tx1"/>
                          </a:solidFill>
                          <a:latin typeface="Arial" charset="0"/>
                          <a:ea typeface="MS PGothic" charset="-128"/>
                        </a:defRPr>
                      </a:lvl8pPr>
                      <a:lvl9pPr marL="3886200" indent="-228600" eaLnBrk="0" fontAlgn="base" hangingPunct="0">
                        <a:spcBef>
                          <a:spcPct val="20000"/>
                        </a:spcBef>
                        <a:spcAft>
                          <a:spcPct val="0"/>
                        </a:spcAft>
                        <a:defRPr sz="1600">
                          <a:solidFill>
                            <a:schemeClr val="tx1"/>
                          </a:solidFill>
                          <a:latin typeface="Arial" charset="0"/>
                          <a:ea typeface="MS PGothic"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Arial" charset="0"/>
                          <a:ea typeface="MS PGothic" charset="-128"/>
                        </a:rPr>
                        <a:t>Percent of students who avoided school or certain places because they were afraid of being harmed in some way</a:t>
                      </a:r>
                      <a:endParaRPr kumimoji="0" lang="en-US" altLang="en-US" sz="1400" b="1" i="0" u="none" strike="noStrike" cap="none" normalizeH="0" baseline="0">
                        <a:ln>
                          <a:noFill/>
                        </a:ln>
                        <a:solidFill>
                          <a:srgbClr val="000000"/>
                        </a:solidFill>
                        <a:effectLst/>
                        <a:latin typeface="Arial" charset="0"/>
                        <a:ea typeface="MS Mincho" charset="-128"/>
                      </a:endParaRPr>
                    </a:p>
                  </a:txBody>
                  <a:tcPr marL="68577" marR="68577"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F6"/>
                    </a:solid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sz="2000">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sz="1600">
                          <a:solidFill>
                            <a:schemeClr val="tx1"/>
                          </a:solidFill>
                          <a:latin typeface="Arial" charset="0"/>
                          <a:ea typeface="MS PGothic" charset="-128"/>
                        </a:defRPr>
                      </a:lvl4pPr>
                      <a:lvl5pPr marL="2057400" indent="-228600">
                        <a:spcBef>
                          <a:spcPct val="20000"/>
                        </a:spcBef>
                        <a:defRPr sz="1600">
                          <a:solidFill>
                            <a:schemeClr val="tx1"/>
                          </a:solidFill>
                          <a:latin typeface="Arial" charset="0"/>
                          <a:ea typeface="MS PGothic" charset="-128"/>
                        </a:defRPr>
                      </a:lvl5pPr>
                      <a:lvl6pPr marL="2514600" indent="-228600" eaLnBrk="0" fontAlgn="base" hangingPunct="0">
                        <a:spcBef>
                          <a:spcPct val="20000"/>
                        </a:spcBef>
                        <a:spcAft>
                          <a:spcPct val="0"/>
                        </a:spcAft>
                        <a:defRPr sz="1600">
                          <a:solidFill>
                            <a:schemeClr val="tx1"/>
                          </a:solidFill>
                          <a:latin typeface="Arial" charset="0"/>
                          <a:ea typeface="MS PGothic" charset="-128"/>
                        </a:defRPr>
                      </a:lvl6pPr>
                      <a:lvl7pPr marL="2971800" indent="-228600" eaLnBrk="0" fontAlgn="base" hangingPunct="0">
                        <a:spcBef>
                          <a:spcPct val="20000"/>
                        </a:spcBef>
                        <a:spcAft>
                          <a:spcPct val="0"/>
                        </a:spcAft>
                        <a:defRPr sz="1600">
                          <a:solidFill>
                            <a:schemeClr val="tx1"/>
                          </a:solidFill>
                          <a:latin typeface="Arial" charset="0"/>
                          <a:ea typeface="MS PGothic" charset="-128"/>
                        </a:defRPr>
                      </a:lvl7pPr>
                      <a:lvl8pPr marL="3429000" indent="-228600" eaLnBrk="0" fontAlgn="base" hangingPunct="0">
                        <a:spcBef>
                          <a:spcPct val="20000"/>
                        </a:spcBef>
                        <a:spcAft>
                          <a:spcPct val="0"/>
                        </a:spcAft>
                        <a:defRPr sz="1600">
                          <a:solidFill>
                            <a:schemeClr val="tx1"/>
                          </a:solidFill>
                          <a:latin typeface="Arial" charset="0"/>
                          <a:ea typeface="MS PGothic" charset="-128"/>
                        </a:defRPr>
                      </a:lvl8pPr>
                      <a:lvl9pPr marL="3886200" indent="-228600" eaLnBrk="0" fontAlgn="base" hangingPunct="0">
                        <a:spcBef>
                          <a:spcPct val="20000"/>
                        </a:spcBef>
                        <a:spcAft>
                          <a:spcPct val="0"/>
                        </a:spcAft>
                        <a:defRPr sz="1600">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Arial" charset="0"/>
                          <a:ea typeface="MS PGothic" charset="-128"/>
                        </a:rPr>
                        <a:t>7%</a:t>
                      </a:r>
                      <a:endParaRPr kumimoji="0" lang="en-US" altLang="en-US" sz="1400" b="1" i="0" u="none" strike="noStrike" cap="none" normalizeH="0" baseline="0">
                        <a:ln>
                          <a:noFill/>
                        </a:ln>
                        <a:solidFill>
                          <a:srgbClr val="000000"/>
                        </a:solidFill>
                        <a:effectLst/>
                        <a:latin typeface="Arial" charset="0"/>
                        <a:ea typeface="MS Mincho" charset="-128"/>
                      </a:endParaRPr>
                    </a:p>
                  </a:txBody>
                  <a:tcPr marL="68577" marR="68577"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F6"/>
                    </a:solidFill>
                  </a:tcPr>
                </a:tc>
              </a:tr>
              <a:tr h="323850">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sz="2000">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sz="1600">
                          <a:solidFill>
                            <a:schemeClr val="tx1"/>
                          </a:solidFill>
                          <a:latin typeface="Arial" charset="0"/>
                          <a:ea typeface="MS PGothic" charset="-128"/>
                        </a:defRPr>
                      </a:lvl4pPr>
                      <a:lvl5pPr marL="2057400" indent="-228600">
                        <a:spcBef>
                          <a:spcPct val="20000"/>
                        </a:spcBef>
                        <a:defRPr sz="1600">
                          <a:solidFill>
                            <a:schemeClr val="tx1"/>
                          </a:solidFill>
                          <a:latin typeface="Arial" charset="0"/>
                          <a:ea typeface="MS PGothic" charset="-128"/>
                        </a:defRPr>
                      </a:lvl5pPr>
                      <a:lvl6pPr marL="2514600" indent="-228600" eaLnBrk="0" fontAlgn="base" hangingPunct="0">
                        <a:spcBef>
                          <a:spcPct val="20000"/>
                        </a:spcBef>
                        <a:spcAft>
                          <a:spcPct val="0"/>
                        </a:spcAft>
                        <a:defRPr sz="1600">
                          <a:solidFill>
                            <a:schemeClr val="tx1"/>
                          </a:solidFill>
                          <a:latin typeface="Arial" charset="0"/>
                          <a:ea typeface="MS PGothic" charset="-128"/>
                        </a:defRPr>
                      </a:lvl6pPr>
                      <a:lvl7pPr marL="2971800" indent="-228600" eaLnBrk="0" fontAlgn="base" hangingPunct="0">
                        <a:spcBef>
                          <a:spcPct val="20000"/>
                        </a:spcBef>
                        <a:spcAft>
                          <a:spcPct val="0"/>
                        </a:spcAft>
                        <a:defRPr sz="1600">
                          <a:solidFill>
                            <a:schemeClr val="tx1"/>
                          </a:solidFill>
                          <a:latin typeface="Arial" charset="0"/>
                          <a:ea typeface="MS PGothic" charset="-128"/>
                        </a:defRPr>
                      </a:lvl7pPr>
                      <a:lvl8pPr marL="3429000" indent="-228600" eaLnBrk="0" fontAlgn="base" hangingPunct="0">
                        <a:spcBef>
                          <a:spcPct val="20000"/>
                        </a:spcBef>
                        <a:spcAft>
                          <a:spcPct val="0"/>
                        </a:spcAft>
                        <a:defRPr sz="1600">
                          <a:solidFill>
                            <a:schemeClr val="tx1"/>
                          </a:solidFill>
                          <a:latin typeface="Arial" charset="0"/>
                          <a:ea typeface="MS PGothic" charset="-128"/>
                        </a:defRPr>
                      </a:lvl8pPr>
                      <a:lvl9pPr marL="3886200" indent="-228600" eaLnBrk="0" fontAlgn="base" hangingPunct="0">
                        <a:spcBef>
                          <a:spcPct val="20000"/>
                        </a:spcBef>
                        <a:spcAft>
                          <a:spcPct val="0"/>
                        </a:spcAft>
                        <a:defRPr sz="1600">
                          <a:solidFill>
                            <a:schemeClr val="tx1"/>
                          </a:solidFill>
                          <a:latin typeface="Arial" charset="0"/>
                          <a:ea typeface="MS PGothic"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charset="0"/>
                          <a:ea typeface="MS PGothic" charset="-128"/>
                        </a:rPr>
                        <a:t>Percent of teen weapon injuries that took place at school</a:t>
                      </a:r>
                      <a:endParaRPr kumimoji="0" lang="en-US" altLang="en-US" sz="1400" b="1" i="0" u="none" strike="noStrike" cap="none" normalizeH="0" baseline="0" dirty="0">
                        <a:ln>
                          <a:noFill/>
                        </a:ln>
                        <a:solidFill>
                          <a:srgbClr val="000000"/>
                        </a:solidFill>
                        <a:effectLst/>
                        <a:latin typeface="Arial" charset="0"/>
                        <a:ea typeface="MS Mincho" charset="-128"/>
                      </a:endParaRPr>
                    </a:p>
                  </a:txBody>
                  <a:tcPr marL="68577" marR="68577"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F6"/>
                    </a:solid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sz="2000">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sz="1600">
                          <a:solidFill>
                            <a:schemeClr val="tx1"/>
                          </a:solidFill>
                          <a:latin typeface="Arial" charset="0"/>
                          <a:ea typeface="MS PGothic" charset="-128"/>
                        </a:defRPr>
                      </a:lvl4pPr>
                      <a:lvl5pPr marL="2057400" indent="-228600">
                        <a:spcBef>
                          <a:spcPct val="20000"/>
                        </a:spcBef>
                        <a:defRPr sz="1600">
                          <a:solidFill>
                            <a:schemeClr val="tx1"/>
                          </a:solidFill>
                          <a:latin typeface="Arial" charset="0"/>
                          <a:ea typeface="MS PGothic" charset="-128"/>
                        </a:defRPr>
                      </a:lvl5pPr>
                      <a:lvl6pPr marL="2514600" indent="-228600" eaLnBrk="0" fontAlgn="base" hangingPunct="0">
                        <a:spcBef>
                          <a:spcPct val="20000"/>
                        </a:spcBef>
                        <a:spcAft>
                          <a:spcPct val="0"/>
                        </a:spcAft>
                        <a:defRPr sz="1600">
                          <a:solidFill>
                            <a:schemeClr val="tx1"/>
                          </a:solidFill>
                          <a:latin typeface="Arial" charset="0"/>
                          <a:ea typeface="MS PGothic" charset="-128"/>
                        </a:defRPr>
                      </a:lvl6pPr>
                      <a:lvl7pPr marL="2971800" indent="-228600" eaLnBrk="0" fontAlgn="base" hangingPunct="0">
                        <a:spcBef>
                          <a:spcPct val="20000"/>
                        </a:spcBef>
                        <a:spcAft>
                          <a:spcPct val="0"/>
                        </a:spcAft>
                        <a:defRPr sz="1600">
                          <a:solidFill>
                            <a:schemeClr val="tx1"/>
                          </a:solidFill>
                          <a:latin typeface="Arial" charset="0"/>
                          <a:ea typeface="MS PGothic" charset="-128"/>
                        </a:defRPr>
                      </a:lvl7pPr>
                      <a:lvl8pPr marL="3429000" indent="-228600" eaLnBrk="0" fontAlgn="base" hangingPunct="0">
                        <a:spcBef>
                          <a:spcPct val="20000"/>
                        </a:spcBef>
                        <a:spcAft>
                          <a:spcPct val="0"/>
                        </a:spcAft>
                        <a:defRPr sz="1600">
                          <a:solidFill>
                            <a:schemeClr val="tx1"/>
                          </a:solidFill>
                          <a:latin typeface="Arial" charset="0"/>
                          <a:ea typeface="MS PGothic" charset="-128"/>
                        </a:defRPr>
                      </a:lvl8pPr>
                      <a:lvl9pPr marL="3886200" indent="-228600" eaLnBrk="0" fontAlgn="base" hangingPunct="0">
                        <a:spcBef>
                          <a:spcPct val="20000"/>
                        </a:spcBef>
                        <a:spcAft>
                          <a:spcPct val="0"/>
                        </a:spcAft>
                        <a:defRPr sz="1600">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Arial" charset="0"/>
                          <a:ea typeface="MS PGothic" charset="-128"/>
                        </a:rPr>
                        <a:t>8%</a:t>
                      </a:r>
                      <a:endParaRPr kumimoji="0" lang="en-US" altLang="en-US" sz="1400" b="1" i="0" u="none" strike="noStrike" cap="none" normalizeH="0" baseline="0">
                        <a:ln>
                          <a:noFill/>
                        </a:ln>
                        <a:solidFill>
                          <a:srgbClr val="000000"/>
                        </a:solidFill>
                        <a:effectLst/>
                        <a:latin typeface="Arial" charset="0"/>
                        <a:ea typeface="MS Mincho" charset="-128"/>
                      </a:endParaRPr>
                    </a:p>
                  </a:txBody>
                  <a:tcPr marL="68577" marR="68577"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F6"/>
                    </a:solidFill>
                  </a:tcPr>
                </a:tc>
              </a:tr>
              <a:tr h="323850">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sz="2000">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sz="1600">
                          <a:solidFill>
                            <a:schemeClr val="tx1"/>
                          </a:solidFill>
                          <a:latin typeface="Arial" charset="0"/>
                          <a:ea typeface="MS PGothic" charset="-128"/>
                        </a:defRPr>
                      </a:lvl4pPr>
                      <a:lvl5pPr marL="2057400" indent="-228600">
                        <a:spcBef>
                          <a:spcPct val="20000"/>
                        </a:spcBef>
                        <a:defRPr sz="1600">
                          <a:solidFill>
                            <a:schemeClr val="tx1"/>
                          </a:solidFill>
                          <a:latin typeface="Arial" charset="0"/>
                          <a:ea typeface="MS PGothic" charset="-128"/>
                        </a:defRPr>
                      </a:lvl5pPr>
                      <a:lvl6pPr marL="2514600" indent="-228600" eaLnBrk="0" fontAlgn="base" hangingPunct="0">
                        <a:spcBef>
                          <a:spcPct val="20000"/>
                        </a:spcBef>
                        <a:spcAft>
                          <a:spcPct val="0"/>
                        </a:spcAft>
                        <a:defRPr sz="1600">
                          <a:solidFill>
                            <a:schemeClr val="tx1"/>
                          </a:solidFill>
                          <a:latin typeface="Arial" charset="0"/>
                          <a:ea typeface="MS PGothic" charset="-128"/>
                        </a:defRPr>
                      </a:lvl6pPr>
                      <a:lvl7pPr marL="2971800" indent="-228600" eaLnBrk="0" fontAlgn="base" hangingPunct="0">
                        <a:spcBef>
                          <a:spcPct val="20000"/>
                        </a:spcBef>
                        <a:spcAft>
                          <a:spcPct val="0"/>
                        </a:spcAft>
                        <a:defRPr sz="1600">
                          <a:solidFill>
                            <a:schemeClr val="tx1"/>
                          </a:solidFill>
                          <a:latin typeface="Arial" charset="0"/>
                          <a:ea typeface="MS PGothic" charset="-128"/>
                        </a:defRPr>
                      </a:lvl7pPr>
                      <a:lvl8pPr marL="3429000" indent="-228600" eaLnBrk="0" fontAlgn="base" hangingPunct="0">
                        <a:spcBef>
                          <a:spcPct val="20000"/>
                        </a:spcBef>
                        <a:spcAft>
                          <a:spcPct val="0"/>
                        </a:spcAft>
                        <a:defRPr sz="1600">
                          <a:solidFill>
                            <a:schemeClr val="tx1"/>
                          </a:solidFill>
                          <a:latin typeface="Arial" charset="0"/>
                          <a:ea typeface="MS PGothic" charset="-128"/>
                        </a:defRPr>
                      </a:lvl8pPr>
                      <a:lvl9pPr marL="3886200" indent="-228600" eaLnBrk="0" fontAlgn="base" hangingPunct="0">
                        <a:spcBef>
                          <a:spcPct val="20000"/>
                        </a:spcBef>
                        <a:spcAft>
                          <a:spcPct val="0"/>
                        </a:spcAft>
                        <a:defRPr sz="1600">
                          <a:solidFill>
                            <a:schemeClr val="tx1"/>
                          </a:solidFill>
                          <a:latin typeface="Arial" charset="0"/>
                          <a:ea typeface="MS PGothic"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Arial" charset="0"/>
                          <a:ea typeface="MS PGothic" charset="-128"/>
                        </a:rPr>
                        <a:t>Cyber Bullying Stat</a:t>
                      </a:r>
                      <a:endParaRPr kumimoji="0" lang="en-US" altLang="en-US" sz="1400" b="1" i="0" u="none" strike="noStrike" cap="none" normalizeH="0" baseline="0">
                        <a:ln>
                          <a:noFill/>
                        </a:ln>
                        <a:solidFill>
                          <a:srgbClr val="000000"/>
                        </a:solidFill>
                        <a:effectLst/>
                        <a:latin typeface="Arial" charset="0"/>
                        <a:ea typeface="MS Mincho" charset="-128"/>
                      </a:endParaRPr>
                    </a:p>
                  </a:txBody>
                  <a:tcPr marL="68577" marR="68577"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F6"/>
                    </a:solid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sz="2000">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sz="1600">
                          <a:solidFill>
                            <a:schemeClr val="tx1"/>
                          </a:solidFill>
                          <a:latin typeface="Arial" charset="0"/>
                          <a:ea typeface="MS PGothic" charset="-128"/>
                        </a:defRPr>
                      </a:lvl4pPr>
                      <a:lvl5pPr marL="2057400" indent="-228600">
                        <a:spcBef>
                          <a:spcPct val="20000"/>
                        </a:spcBef>
                        <a:defRPr sz="1600">
                          <a:solidFill>
                            <a:schemeClr val="tx1"/>
                          </a:solidFill>
                          <a:latin typeface="Arial" charset="0"/>
                          <a:ea typeface="MS PGothic" charset="-128"/>
                        </a:defRPr>
                      </a:lvl5pPr>
                      <a:lvl6pPr marL="2514600" indent="-228600" eaLnBrk="0" fontAlgn="base" hangingPunct="0">
                        <a:spcBef>
                          <a:spcPct val="20000"/>
                        </a:spcBef>
                        <a:spcAft>
                          <a:spcPct val="0"/>
                        </a:spcAft>
                        <a:defRPr sz="1600">
                          <a:solidFill>
                            <a:schemeClr val="tx1"/>
                          </a:solidFill>
                          <a:latin typeface="Arial" charset="0"/>
                          <a:ea typeface="MS PGothic" charset="-128"/>
                        </a:defRPr>
                      </a:lvl6pPr>
                      <a:lvl7pPr marL="2971800" indent="-228600" eaLnBrk="0" fontAlgn="base" hangingPunct="0">
                        <a:spcBef>
                          <a:spcPct val="20000"/>
                        </a:spcBef>
                        <a:spcAft>
                          <a:spcPct val="0"/>
                        </a:spcAft>
                        <a:defRPr sz="1600">
                          <a:solidFill>
                            <a:schemeClr val="tx1"/>
                          </a:solidFill>
                          <a:latin typeface="Arial" charset="0"/>
                          <a:ea typeface="MS PGothic" charset="-128"/>
                        </a:defRPr>
                      </a:lvl7pPr>
                      <a:lvl8pPr marL="3429000" indent="-228600" eaLnBrk="0" fontAlgn="base" hangingPunct="0">
                        <a:spcBef>
                          <a:spcPct val="20000"/>
                        </a:spcBef>
                        <a:spcAft>
                          <a:spcPct val="0"/>
                        </a:spcAft>
                        <a:defRPr sz="1600">
                          <a:solidFill>
                            <a:schemeClr val="tx1"/>
                          </a:solidFill>
                          <a:latin typeface="Arial" charset="0"/>
                          <a:ea typeface="MS PGothic" charset="-128"/>
                        </a:defRPr>
                      </a:lvl8pPr>
                      <a:lvl9pPr marL="3886200" indent="-228600" eaLnBrk="0" fontAlgn="base" hangingPunct="0">
                        <a:spcBef>
                          <a:spcPct val="20000"/>
                        </a:spcBef>
                        <a:spcAft>
                          <a:spcPct val="0"/>
                        </a:spcAft>
                        <a:defRPr sz="1600">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Arial" charset="0"/>
                          <a:ea typeface="MS PGothic" charset="-128"/>
                        </a:rPr>
                        <a:t>Data</a:t>
                      </a:r>
                      <a:endParaRPr kumimoji="0" lang="en-US" altLang="en-US" sz="1400" b="1" i="0" u="none" strike="noStrike" cap="none" normalizeH="0" baseline="0">
                        <a:ln>
                          <a:noFill/>
                        </a:ln>
                        <a:solidFill>
                          <a:srgbClr val="000000"/>
                        </a:solidFill>
                        <a:effectLst/>
                        <a:latin typeface="Arial" charset="0"/>
                        <a:ea typeface="MS Mincho" charset="-128"/>
                      </a:endParaRPr>
                    </a:p>
                  </a:txBody>
                  <a:tcPr marL="68577" marR="68577"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F6"/>
                    </a:solidFill>
                  </a:tcPr>
                </a:tc>
              </a:tr>
              <a:tr h="323850">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sz="2000">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sz="1600">
                          <a:solidFill>
                            <a:schemeClr val="tx1"/>
                          </a:solidFill>
                          <a:latin typeface="Arial" charset="0"/>
                          <a:ea typeface="MS PGothic" charset="-128"/>
                        </a:defRPr>
                      </a:lvl4pPr>
                      <a:lvl5pPr marL="2057400" indent="-228600">
                        <a:spcBef>
                          <a:spcPct val="20000"/>
                        </a:spcBef>
                        <a:defRPr sz="1600">
                          <a:solidFill>
                            <a:schemeClr val="tx1"/>
                          </a:solidFill>
                          <a:latin typeface="Arial" charset="0"/>
                          <a:ea typeface="MS PGothic" charset="-128"/>
                        </a:defRPr>
                      </a:lvl5pPr>
                      <a:lvl6pPr marL="2514600" indent="-228600" eaLnBrk="0" fontAlgn="base" hangingPunct="0">
                        <a:spcBef>
                          <a:spcPct val="20000"/>
                        </a:spcBef>
                        <a:spcAft>
                          <a:spcPct val="0"/>
                        </a:spcAft>
                        <a:defRPr sz="1600">
                          <a:solidFill>
                            <a:schemeClr val="tx1"/>
                          </a:solidFill>
                          <a:latin typeface="Arial" charset="0"/>
                          <a:ea typeface="MS PGothic" charset="-128"/>
                        </a:defRPr>
                      </a:lvl6pPr>
                      <a:lvl7pPr marL="2971800" indent="-228600" eaLnBrk="0" fontAlgn="base" hangingPunct="0">
                        <a:spcBef>
                          <a:spcPct val="20000"/>
                        </a:spcBef>
                        <a:spcAft>
                          <a:spcPct val="0"/>
                        </a:spcAft>
                        <a:defRPr sz="1600">
                          <a:solidFill>
                            <a:schemeClr val="tx1"/>
                          </a:solidFill>
                          <a:latin typeface="Arial" charset="0"/>
                          <a:ea typeface="MS PGothic" charset="-128"/>
                        </a:defRPr>
                      </a:lvl7pPr>
                      <a:lvl8pPr marL="3429000" indent="-228600" eaLnBrk="0" fontAlgn="base" hangingPunct="0">
                        <a:spcBef>
                          <a:spcPct val="20000"/>
                        </a:spcBef>
                        <a:spcAft>
                          <a:spcPct val="0"/>
                        </a:spcAft>
                        <a:defRPr sz="1600">
                          <a:solidFill>
                            <a:schemeClr val="tx1"/>
                          </a:solidFill>
                          <a:latin typeface="Arial" charset="0"/>
                          <a:ea typeface="MS PGothic" charset="-128"/>
                        </a:defRPr>
                      </a:lvl8pPr>
                      <a:lvl9pPr marL="3886200" indent="-228600" eaLnBrk="0" fontAlgn="base" hangingPunct="0">
                        <a:spcBef>
                          <a:spcPct val="20000"/>
                        </a:spcBef>
                        <a:spcAft>
                          <a:spcPct val="0"/>
                        </a:spcAft>
                        <a:defRPr sz="1600">
                          <a:solidFill>
                            <a:schemeClr val="tx1"/>
                          </a:solidFill>
                          <a:latin typeface="Arial" charset="0"/>
                          <a:ea typeface="MS PGothic"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Arial" charset="0"/>
                          <a:ea typeface="MS PGothic" charset="-128"/>
                        </a:rPr>
                        <a:t>Percent of students who reported being cyber bullied</a:t>
                      </a:r>
                      <a:endParaRPr kumimoji="0" lang="en-US" altLang="en-US" sz="1400" b="1" i="0" u="none" strike="noStrike" cap="none" normalizeH="0" baseline="0">
                        <a:ln>
                          <a:noFill/>
                        </a:ln>
                        <a:solidFill>
                          <a:srgbClr val="000000"/>
                        </a:solidFill>
                        <a:effectLst/>
                        <a:latin typeface="Arial" charset="0"/>
                        <a:ea typeface="MS Mincho" charset="-128"/>
                      </a:endParaRPr>
                    </a:p>
                  </a:txBody>
                  <a:tcPr marL="68577" marR="68577"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F6"/>
                    </a:solid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sz="2000">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sz="1600">
                          <a:solidFill>
                            <a:schemeClr val="tx1"/>
                          </a:solidFill>
                          <a:latin typeface="Arial" charset="0"/>
                          <a:ea typeface="MS PGothic" charset="-128"/>
                        </a:defRPr>
                      </a:lvl4pPr>
                      <a:lvl5pPr marL="2057400" indent="-228600">
                        <a:spcBef>
                          <a:spcPct val="20000"/>
                        </a:spcBef>
                        <a:defRPr sz="1600">
                          <a:solidFill>
                            <a:schemeClr val="tx1"/>
                          </a:solidFill>
                          <a:latin typeface="Arial" charset="0"/>
                          <a:ea typeface="MS PGothic" charset="-128"/>
                        </a:defRPr>
                      </a:lvl5pPr>
                      <a:lvl6pPr marL="2514600" indent="-228600" eaLnBrk="0" fontAlgn="base" hangingPunct="0">
                        <a:spcBef>
                          <a:spcPct val="20000"/>
                        </a:spcBef>
                        <a:spcAft>
                          <a:spcPct val="0"/>
                        </a:spcAft>
                        <a:defRPr sz="1600">
                          <a:solidFill>
                            <a:schemeClr val="tx1"/>
                          </a:solidFill>
                          <a:latin typeface="Arial" charset="0"/>
                          <a:ea typeface="MS PGothic" charset="-128"/>
                        </a:defRPr>
                      </a:lvl6pPr>
                      <a:lvl7pPr marL="2971800" indent="-228600" eaLnBrk="0" fontAlgn="base" hangingPunct="0">
                        <a:spcBef>
                          <a:spcPct val="20000"/>
                        </a:spcBef>
                        <a:spcAft>
                          <a:spcPct val="0"/>
                        </a:spcAft>
                        <a:defRPr sz="1600">
                          <a:solidFill>
                            <a:schemeClr val="tx1"/>
                          </a:solidFill>
                          <a:latin typeface="Arial" charset="0"/>
                          <a:ea typeface="MS PGothic" charset="-128"/>
                        </a:defRPr>
                      </a:lvl7pPr>
                      <a:lvl8pPr marL="3429000" indent="-228600" eaLnBrk="0" fontAlgn="base" hangingPunct="0">
                        <a:spcBef>
                          <a:spcPct val="20000"/>
                        </a:spcBef>
                        <a:spcAft>
                          <a:spcPct val="0"/>
                        </a:spcAft>
                        <a:defRPr sz="1600">
                          <a:solidFill>
                            <a:schemeClr val="tx1"/>
                          </a:solidFill>
                          <a:latin typeface="Arial" charset="0"/>
                          <a:ea typeface="MS PGothic" charset="-128"/>
                        </a:defRPr>
                      </a:lvl8pPr>
                      <a:lvl9pPr marL="3886200" indent="-228600" eaLnBrk="0" fontAlgn="base" hangingPunct="0">
                        <a:spcBef>
                          <a:spcPct val="20000"/>
                        </a:spcBef>
                        <a:spcAft>
                          <a:spcPct val="0"/>
                        </a:spcAft>
                        <a:defRPr sz="1600">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Arial" charset="0"/>
                          <a:ea typeface="MS PGothic" charset="-128"/>
                        </a:rPr>
                        <a:t>52%</a:t>
                      </a:r>
                      <a:endParaRPr kumimoji="0" lang="en-US" altLang="en-US" sz="1400" b="1" i="0" u="none" strike="noStrike" cap="none" normalizeH="0" baseline="0">
                        <a:ln>
                          <a:noFill/>
                        </a:ln>
                        <a:solidFill>
                          <a:srgbClr val="000000"/>
                        </a:solidFill>
                        <a:effectLst/>
                        <a:latin typeface="Arial" charset="0"/>
                        <a:ea typeface="MS Mincho" charset="-128"/>
                      </a:endParaRPr>
                    </a:p>
                  </a:txBody>
                  <a:tcPr marL="68577" marR="68577"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F6"/>
                    </a:solidFill>
                  </a:tcPr>
                </a:tc>
              </a:tr>
              <a:tr h="323850">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sz="2000">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sz="1600">
                          <a:solidFill>
                            <a:schemeClr val="tx1"/>
                          </a:solidFill>
                          <a:latin typeface="Arial" charset="0"/>
                          <a:ea typeface="MS PGothic" charset="-128"/>
                        </a:defRPr>
                      </a:lvl4pPr>
                      <a:lvl5pPr marL="2057400" indent="-228600">
                        <a:spcBef>
                          <a:spcPct val="20000"/>
                        </a:spcBef>
                        <a:defRPr sz="1600">
                          <a:solidFill>
                            <a:schemeClr val="tx1"/>
                          </a:solidFill>
                          <a:latin typeface="Arial" charset="0"/>
                          <a:ea typeface="MS PGothic" charset="-128"/>
                        </a:defRPr>
                      </a:lvl5pPr>
                      <a:lvl6pPr marL="2514600" indent="-228600" eaLnBrk="0" fontAlgn="base" hangingPunct="0">
                        <a:spcBef>
                          <a:spcPct val="20000"/>
                        </a:spcBef>
                        <a:spcAft>
                          <a:spcPct val="0"/>
                        </a:spcAft>
                        <a:defRPr sz="1600">
                          <a:solidFill>
                            <a:schemeClr val="tx1"/>
                          </a:solidFill>
                          <a:latin typeface="Arial" charset="0"/>
                          <a:ea typeface="MS PGothic" charset="-128"/>
                        </a:defRPr>
                      </a:lvl6pPr>
                      <a:lvl7pPr marL="2971800" indent="-228600" eaLnBrk="0" fontAlgn="base" hangingPunct="0">
                        <a:spcBef>
                          <a:spcPct val="20000"/>
                        </a:spcBef>
                        <a:spcAft>
                          <a:spcPct val="0"/>
                        </a:spcAft>
                        <a:defRPr sz="1600">
                          <a:solidFill>
                            <a:schemeClr val="tx1"/>
                          </a:solidFill>
                          <a:latin typeface="Arial" charset="0"/>
                          <a:ea typeface="MS PGothic" charset="-128"/>
                        </a:defRPr>
                      </a:lvl7pPr>
                      <a:lvl8pPr marL="3429000" indent="-228600" eaLnBrk="0" fontAlgn="base" hangingPunct="0">
                        <a:spcBef>
                          <a:spcPct val="20000"/>
                        </a:spcBef>
                        <a:spcAft>
                          <a:spcPct val="0"/>
                        </a:spcAft>
                        <a:defRPr sz="1600">
                          <a:solidFill>
                            <a:schemeClr val="tx1"/>
                          </a:solidFill>
                          <a:latin typeface="Arial" charset="0"/>
                          <a:ea typeface="MS PGothic" charset="-128"/>
                        </a:defRPr>
                      </a:lvl8pPr>
                      <a:lvl9pPr marL="3886200" indent="-228600" eaLnBrk="0" fontAlgn="base" hangingPunct="0">
                        <a:spcBef>
                          <a:spcPct val="20000"/>
                        </a:spcBef>
                        <a:spcAft>
                          <a:spcPct val="0"/>
                        </a:spcAft>
                        <a:defRPr sz="1600">
                          <a:solidFill>
                            <a:schemeClr val="tx1"/>
                          </a:solidFill>
                          <a:latin typeface="Arial" charset="0"/>
                          <a:ea typeface="MS PGothic"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chemeClr val="tx1"/>
                          </a:solidFill>
                          <a:effectLst/>
                          <a:latin typeface="Arial" charset="0"/>
                          <a:ea typeface="MS PGothic" charset="-128"/>
                        </a:rPr>
                        <a:t>Percent of teens </a:t>
                      </a:r>
                      <a:r>
                        <a:rPr kumimoji="0" lang="en-US" altLang="en-US" sz="1400" b="0" i="0" u="none" strike="noStrike" cap="none" normalizeH="0" baseline="0" dirty="0">
                          <a:ln>
                            <a:noFill/>
                          </a:ln>
                          <a:solidFill>
                            <a:schemeClr val="tx1"/>
                          </a:solidFill>
                          <a:effectLst/>
                          <a:latin typeface="Arial" charset="0"/>
                          <a:ea typeface="MS PGothic" charset="-128"/>
                        </a:rPr>
                        <a:t>who have experienced </a:t>
                      </a:r>
                      <a:r>
                        <a:rPr kumimoji="0" lang="en-US" altLang="en-US" sz="1400" b="0" i="0" u="none" strike="noStrike" cap="none" normalizeH="0" baseline="0" dirty="0" smtClean="0">
                          <a:ln>
                            <a:noFill/>
                          </a:ln>
                          <a:solidFill>
                            <a:schemeClr val="tx1"/>
                          </a:solidFill>
                          <a:effectLst/>
                          <a:latin typeface="Arial" charset="0"/>
                          <a:ea typeface="MS PGothic" charset="-128"/>
                        </a:rPr>
                        <a:t>cyber threats </a:t>
                      </a:r>
                      <a:r>
                        <a:rPr kumimoji="0" lang="en-US" altLang="en-US" sz="1400" b="0" i="0" u="none" strike="noStrike" cap="none" normalizeH="0" baseline="0" dirty="0">
                          <a:ln>
                            <a:noFill/>
                          </a:ln>
                          <a:solidFill>
                            <a:schemeClr val="tx1"/>
                          </a:solidFill>
                          <a:effectLst/>
                          <a:latin typeface="Arial" charset="0"/>
                          <a:ea typeface="MS PGothic" charset="-128"/>
                        </a:rPr>
                        <a:t>online</a:t>
                      </a:r>
                      <a:endParaRPr kumimoji="0" lang="en-US" altLang="en-US" sz="1400" b="1" i="0" u="none" strike="noStrike" cap="none" normalizeH="0" baseline="0" dirty="0">
                        <a:ln>
                          <a:noFill/>
                        </a:ln>
                        <a:solidFill>
                          <a:srgbClr val="000000"/>
                        </a:solidFill>
                        <a:effectLst/>
                        <a:latin typeface="Arial" charset="0"/>
                        <a:ea typeface="MS Mincho" charset="-128"/>
                      </a:endParaRPr>
                    </a:p>
                  </a:txBody>
                  <a:tcPr marL="68577" marR="68577"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F6"/>
                    </a:solid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sz="2000">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sz="1600">
                          <a:solidFill>
                            <a:schemeClr val="tx1"/>
                          </a:solidFill>
                          <a:latin typeface="Arial" charset="0"/>
                          <a:ea typeface="MS PGothic" charset="-128"/>
                        </a:defRPr>
                      </a:lvl4pPr>
                      <a:lvl5pPr marL="2057400" indent="-228600">
                        <a:spcBef>
                          <a:spcPct val="20000"/>
                        </a:spcBef>
                        <a:defRPr sz="1600">
                          <a:solidFill>
                            <a:schemeClr val="tx1"/>
                          </a:solidFill>
                          <a:latin typeface="Arial" charset="0"/>
                          <a:ea typeface="MS PGothic" charset="-128"/>
                        </a:defRPr>
                      </a:lvl5pPr>
                      <a:lvl6pPr marL="2514600" indent="-228600" eaLnBrk="0" fontAlgn="base" hangingPunct="0">
                        <a:spcBef>
                          <a:spcPct val="20000"/>
                        </a:spcBef>
                        <a:spcAft>
                          <a:spcPct val="0"/>
                        </a:spcAft>
                        <a:defRPr sz="1600">
                          <a:solidFill>
                            <a:schemeClr val="tx1"/>
                          </a:solidFill>
                          <a:latin typeface="Arial" charset="0"/>
                          <a:ea typeface="MS PGothic" charset="-128"/>
                        </a:defRPr>
                      </a:lvl6pPr>
                      <a:lvl7pPr marL="2971800" indent="-228600" eaLnBrk="0" fontAlgn="base" hangingPunct="0">
                        <a:spcBef>
                          <a:spcPct val="20000"/>
                        </a:spcBef>
                        <a:spcAft>
                          <a:spcPct val="0"/>
                        </a:spcAft>
                        <a:defRPr sz="1600">
                          <a:solidFill>
                            <a:schemeClr val="tx1"/>
                          </a:solidFill>
                          <a:latin typeface="Arial" charset="0"/>
                          <a:ea typeface="MS PGothic" charset="-128"/>
                        </a:defRPr>
                      </a:lvl7pPr>
                      <a:lvl8pPr marL="3429000" indent="-228600" eaLnBrk="0" fontAlgn="base" hangingPunct="0">
                        <a:spcBef>
                          <a:spcPct val="20000"/>
                        </a:spcBef>
                        <a:spcAft>
                          <a:spcPct val="0"/>
                        </a:spcAft>
                        <a:defRPr sz="1600">
                          <a:solidFill>
                            <a:schemeClr val="tx1"/>
                          </a:solidFill>
                          <a:latin typeface="Arial" charset="0"/>
                          <a:ea typeface="MS PGothic" charset="-128"/>
                        </a:defRPr>
                      </a:lvl8pPr>
                      <a:lvl9pPr marL="3886200" indent="-228600" eaLnBrk="0" fontAlgn="base" hangingPunct="0">
                        <a:spcBef>
                          <a:spcPct val="20000"/>
                        </a:spcBef>
                        <a:spcAft>
                          <a:spcPct val="0"/>
                        </a:spcAft>
                        <a:defRPr sz="1600">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Arial" charset="0"/>
                          <a:ea typeface="MS PGothic" charset="-128"/>
                        </a:rPr>
                        <a:t>33%</a:t>
                      </a:r>
                      <a:endParaRPr kumimoji="0" lang="en-US" altLang="en-US" sz="1400" b="1" i="0" u="none" strike="noStrike" cap="none" normalizeH="0" baseline="0">
                        <a:ln>
                          <a:noFill/>
                        </a:ln>
                        <a:solidFill>
                          <a:srgbClr val="000000"/>
                        </a:solidFill>
                        <a:effectLst/>
                        <a:latin typeface="Arial" charset="0"/>
                        <a:ea typeface="MS Mincho" charset="-128"/>
                      </a:endParaRPr>
                    </a:p>
                  </a:txBody>
                  <a:tcPr marL="68577" marR="68577"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F6"/>
                    </a:solidFill>
                  </a:tcPr>
                </a:tc>
              </a:tr>
              <a:tr h="323850">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sz="2000">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sz="1600">
                          <a:solidFill>
                            <a:schemeClr val="tx1"/>
                          </a:solidFill>
                          <a:latin typeface="Arial" charset="0"/>
                          <a:ea typeface="MS PGothic" charset="-128"/>
                        </a:defRPr>
                      </a:lvl4pPr>
                      <a:lvl5pPr marL="2057400" indent="-228600">
                        <a:spcBef>
                          <a:spcPct val="20000"/>
                        </a:spcBef>
                        <a:defRPr sz="1600">
                          <a:solidFill>
                            <a:schemeClr val="tx1"/>
                          </a:solidFill>
                          <a:latin typeface="Arial" charset="0"/>
                          <a:ea typeface="MS PGothic" charset="-128"/>
                        </a:defRPr>
                      </a:lvl5pPr>
                      <a:lvl6pPr marL="2514600" indent="-228600" eaLnBrk="0" fontAlgn="base" hangingPunct="0">
                        <a:spcBef>
                          <a:spcPct val="20000"/>
                        </a:spcBef>
                        <a:spcAft>
                          <a:spcPct val="0"/>
                        </a:spcAft>
                        <a:defRPr sz="1600">
                          <a:solidFill>
                            <a:schemeClr val="tx1"/>
                          </a:solidFill>
                          <a:latin typeface="Arial" charset="0"/>
                          <a:ea typeface="MS PGothic" charset="-128"/>
                        </a:defRPr>
                      </a:lvl6pPr>
                      <a:lvl7pPr marL="2971800" indent="-228600" eaLnBrk="0" fontAlgn="base" hangingPunct="0">
                        <a:spcBef>
                          <a:spcPct val="20000"/>
                        </a:spcBef>
                        <a:spcAft>
                          <a:spcPct val="0"/>
                        </a:spcAft>
                        <a:defRPr sz="1600">
                          <a:solidFill>
                            <a:schemeClr val="tx1"/>
                          </a:solidFill>
                          <a:latin typeface="Arial" charset="0"/>
                          <a:ea typeface="MS PGothic" charset="-128"/>
                        </a:defRPr>
                      </a:lvl7pPr>
                      <a:lvl8pPr marL="3429000" indent="-228600" eaLnBrk="0" fontAlgn="base" hangingPunct="0">
                        <a:spcBef>
                          <a:spcPct val="20000"/>
                        </a:spcBef>
                        <a:spcAft>
                          <a:spcPct val="0"/>
                        </a:spcAft>
                        <a:defRPr sz="1600">
                          <a:solidFill>
                            <a:schemeClr val="tx1"/>
                          </a:solidFill>
                          <a:latin typeface="Arial" charset="0"/>
                          <a:ea typeface="MS PGothic" charset="-128"/>
                        </a:defRPr>
                      </a:lvl8pPr>
                      <a:lvl9pPr marL="3886200" indent="-228600" eaLnBrk="0" fontAlgn="base" hangingPunct="0">
                        <a:spcBef>
                          <a:spcPct val="20000"/>
                        </a:spcBef>
                        <a:spcAft>
                          <a:spcPct val="0"/>
                        </a:spcAft>
                        <a:defRPr sz="1600">
                          <a:solidFill>
                            <a:schemeClr val="tx1"/>
                          </a:solidFill>
                          <a:latin typeface="Arial" charset="0"/>
                          <a:ea typeface="MS PGothic"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chemeClr val="tx1"/>
                          </a:solidFill>
                          <a:effectLst/>
                          <a:latin typeface="Arial" charset="0"/>
                          <a:ea typeface="MS PGothic" charset="-128"/>
                        </a:rPr>
                        <a:t>Percent of teens </a:t>
                      </a:r>
                      <a:r>
                        <a:rPr kumimoji="0" lang="en-US" altLang="en-US" sz="1400" b="0" i="0" u="none" strike="noStrike" cap="none" normalizeH="0" baseline="0" dirty="0">
                          <a:ln>
                            <a:noFill/>
                          </a:ln>
                          <a:solidFill>
                            <a:schemeClr val="tx1"/>
                          </a:solidFill>
                          <a:effectLst/>
                          <a:latin typeface="Arial" charset="0"/>
                          <a:ea typeface="MS PGothic" charset="-128"/>
                        </a:rPr>
                        <a:t>who have been bullied repeatedly through their cell phones or the </a:t>
                      </a:r>
                      <a:r>
                        <a:rPr kumimoji="0" lang="en-US" altLang="en-US" sz="1400" b="0" i="0" u="none" strike="noStrike" cap="none" normalizeH="0" baseline="0" dirty="0" smtClean="0">
                          <a:ln>
                            <a:noFill/>
                          </a:ln>
                          <a:solidFill>
                            <a:schemeClr val="tx1"/>
                          </a:solidFill>
                          <a:effectLst/>
                          <a:latin typeface="Arial" charset="0"/>
                          <a:ea typeface="MS PGothic" charset="-128"/>
                        </a:rPr>
                        <a:t>Internet</a:t>
                      </a:r>
                      <a:endParaRPr kumimoji="0" lang="en-US" altLang="en-US" sz="1400" b="1" i="0" u="none" strike="noStrike" cap="none" normalizeH="0" baseline="0" dirty="0">
                        <a:ln>
                          <a:noFill/>
                        </a:ln>
                        <a:solidFill>
                          <a:srgbClr val="000000"/>
                        </a:solidFill>
                        <a:effectLst/>
                        <a:latin typeface="Arial" charset="0"/>
                        <a:ea typeface="MS Mincho" charset="-128"/>
                      </a:endParaRPr>
                    </a:p>
                  </a:txBody>
                  <a:tcPr marL="68577" marR="68577"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F6"/>
                    </a:solid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sz="2000">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sz="1600">
                          <a:solidFill>
                            <a:schemeClr val="tx1"/>
                          </a:solidFill>
                          <a:latin typeface="Arial" charset="0"/>
                          <a:ea typeface="MS PGothic" charset="-128"/>
                        </a:defRPr>
                      </a:lvl4pPr>
                      <a:lvl5pPr marL="2057400" indent="-228600">
                        <a:spcBef>
                          <a:spcPct val="20000"/>
                        </a:spcBef>
                        <a:defRPr sz="1600">
                          <a:solidFill>
                            <a:schemeClr val="tx1"/>
                          </a:solidFill>
                          <a:latin typeface="Arial" charset="0"/>
                          <a:ea typeface="MS PGothic" charset="-128"/>
                        </a:defRPr>
                      </a:lvl5pPr>
                      <a:lvl6pPr marL="2514600" indent="-228600" eaLnBrk="0" fontAlgn="base" hangingPunct="0">
                        <a:spcBef>
                          <a:spcPct val="20000"/>
                        </a:spcBef>
                        <a:spcAft>
                          <a:spcPct val="0"/>
                        </a:spcAft>
                        <a:defRPr sz="1600">
                          <a:solidFill>
                            <a:schemeClr val="tx1"/>
                          </a:solidFill>
                          <a:latin typeface="Arial" charset="0"/>
                          <a:ea typeface="MS PGothic" charset="-128"/>
                        </a:defRPr>
                      </a:lvl6pPr>
                      <a:lvl7pPr marL="2971800" indent="-228600" eaLnBrk="0" fontAlgn="base" hangingPunct="0">
                        <a:spcBef>
                          <a:spcPct val="20000"/>
                        </a:spcBef>
                        <a:spcAft>
                          <a:spcPct val="0"/>
                        </a:spcAft>
                        <a:defRPr sz="1600">
                          <a:solidFill>
                            <a:schemeClr val="tx1"/>
                          </a:solidFill>
                          <a:latin typeface="Arial" charset="0"/>
                          <a:ea typeface="MS PGothic" charset="-128"/>
                        </a:defRPr>
                      </a:lvl7pPr>
                      <a:lvl8pPr marL="3429000" indent="-228600" eaLnBrk="0" fontAlgn="base" hangingPunct="0">
                        <a:spcBef>
                          <a:spcPct val="20000"/>
                        </a:spcBef>
                        <a:spcAft>
                          <a:spcPct val="0"/>
                        </a:spcAft>
                        <a:defRPr sz="1600">
                          <a:solidFill>
                            <a:schemeClr val="tx1"/>
                          </a:solidFill>
                          <a:latin typeface="Arial" charset="0"/>
                          <a:ea typeface="MS PGothic" charset="-128"/>
                        </a:defRPr>
                      </a:lvl8pPr>
                      <a:lvl9pPr marL="3886200" indent="-228600" eaLnBrk="0" fontAlgn="base" hangingPunct="0">
                        <a:spcBef>
                          <a:spcPct val="20000"/>
                        </a:spcBef>
                        <a:spcAft>
                          <a:spcPct val="0"/>
                        </a:spcAft>
                        <a:defRPr sz="1600">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Arial" charset="0"/>
                          <a:ea typeface="MS PGothic" charset="-128"/>
                        </a:rPr>
                        <a:t>25%</a:t>
                      </a:r>
                      <a:endParaRPr kumimoji="0" lang="en-US" altLang="en-US" sz="1400" b="1" i="0" u="none" strike="noStrike" cap="none" normalizeH="0" baseline="0">
                        <a:ln>
                          <a:noFill/>
                        </a:ln>
                        <a:solidFill>
                          <a:srgbClr val="000000"/>
                        </a:solidFill>
                        <a:effectLst/>
                        <a:latin typeface="Arial" charset="0"/>
                        <a:ea typeface="MS Mincho" charset="-128"/>
                      </a:endParaRPr>
                    </a:p>
                  </a:txBody>
                  <a:tcPr marL="68577" marR="68577"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F6"/>
                    </a:solidFill>
                  </a:tcPr>
                </a:tc>
              </a:tr>
              <a:tr h="323850">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sz="2000">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sz="1600">
                          <a:solidFill>
                            <a:schemeClr val="tx1"/>
                          </a:solidFill>
                          <a:latin typeface="Arial" charset="0"/>
                          <a:ea typeface="MS PGothic" charset="-128"/>
                        </a:defRPr>
                      </a:lvl4pPr>
                      <a:lvl5pPr marL="2057400" indent="-228600">
                        <a:spcBef>
                          <a:spcPct val="20000"/>
                        </a:spcBef>
                        <a:defRPr sz="1600">
                          <a:solidFill>
                            <a:schemeClr val="tx1"/>
                          </a:solidFill>
                          <a:latin typeface="Arial" charset="0"/>
                          <a:ea typeface="MS PGothic" charset="-128"/>
                        </a:defRPr>
                      </a:lvl5pPr>
                      <a:lvl6pPr marL="2514600" indent="-228600" eaLnBrk="0" fontAlgn="base" hangingPunct="0">
                        <a:spcBef>
                          <a:spcPct val="20000"/>
                        </a:spcBef>
                        <a:spcAft>
                          <a:spcPct val="0"/>
                        </a:spcAft>
                        <a:defRPr sz="1600">
                          <a:solidFill>
                            <a:schemeClr val="tx1"/>
                          </a:solidFill>
                          <a:latin typeface="Arial" charset="0"/>
                          <a:ea typeface="MS PGothic" charset="-128"/>
                        </a:defRPr>
                      </a:lvl6pPr>
                      <a:lvl7pPr marL="2971800" indent="-228600" eaLnBrk="0" fontAlgn="base" hangingPunct="0">
                        <a:spcBef>
                          <a:spcPct val="20000"/>
                        </a:spcBef>
                        <a:spcAft>
                          <a:spcPct val="0"/>
                        </a:spcAft>
                        <a:defRPr sz="1600">
                          <a:solidFill>
                            <a:schemeClr val="tx1"/>
                          </a:solidFill>
                          <a:latin typeface="Arial" charset="0"/>
                          <a:ea typeface="MS PGothic" charset="-128"/>
                        </a:defRPr>
                      </a:lvl7pPr>
                      <a:lvl8pPr marL="3429000" indent="-228600" eaLnBrk="0" fontAlgn="base" hangingPunct="0">
                        <a:spcBef>
                          <a:spcPct val="20000"/>
                        </a:spcBef>
                        <a:spcAft>
                          <a:spcPct val="0"/>
                        </a:spcAft>
                        <a:defRPr sz="1600">
                          <a:solidFill>
                            <a:schemeClr val="tx1"/>
                          </a:solidFill>
                          <a:latin typeface="Arial" charset="0"/>
                          <a:ea typeface="MS PGothic" charset="-128"/>
                        </a:defRPr>
                      </a:lvl8pPr>
                      <a:lvl9pPr marL="3886200" indent="-228600" eaLnBrk="0" fontAlgn="base" hangingPunct="0">
                        <a:spcBef>
                          <a:spcPct val="20000"/>
                        </a:spcBef>
                        <a:spcAft>
                          <a:spcPct val="0"/>
                        </a:spcAft>
                        <a:defRPr sz="1600">
                          <a:solidFill>
                            <a:schemeClr val="tx1"/>
                          </a:solidFill>
                          <a:latin typeface="Arial" charset="0"/>
                          <a:ea typeface="MS PGothic"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chemeClr val="tx1"/>
                          </a:solidFill>
                          <a:effectLst/>
                          <a:latin typeface="Arial" charset="0"/>
                          <a:ea typeface="MS PGothic" charset="-128"/>
                        </a:rPr>
                        <a:t>Percent of teens </a:t>
                      </a:r>
                      <a:r>
                        <a:rPr kumimoji="0" lang="en-US" altLang="en-US" sz="1400" b="0" i="0" u="none" strike="noStrike" cap="none" normalizeH="0" baseline="0" dirty="0">
                          <a:ln>
                            <a:noFill/>
                          </a:ln>
                          <a:solidFill>
                            <a:schemeClr val="tx1"/>
                          </a:solidFill>
                          <a:effectLst/>
                          <a:latin typeface="Arial" charset="0"/>
                          <a:ea typeface="MS PGothic" charset="-128"/>
                        </a:rPr>
                        <a:t>who do not tell their parents when </a:t>
                      </a:r>
                      <a:r>
                        <a:rPr kumimoji="0" lang="en-US" altLang="en-US" sz="1400" b="0" i="0" u="none" strike="noStrike" cap="none" normalizeH="0" baseline="0" dirty="0" smtClean="0">
                          <a:ln>
                            <a:noFill/>
                          </a:ln>
                          <a:solidFill>
                            <a:schemeClr val="tx1"/>
                          </a:solidFill>
                          <a:effectLst/>
                          <a:latin typeface="Arial" charset="0"/>
                          <a:ea typeface="MS PGothic" charset="-128"/>
                        </a:rPr>
                        <a:t>cyber-bullying </a:t>
                      </a:r>
                      <a:r>
                        <a:rPr kumimoji="0" lang="en-US" altLang="en-US" sz="1400" b="0" i="0" u="none" strike="noStrike" cap="none" normalizeH="0" baseline="0" dirty="0">
                          <a:ln>
                            <a:noFill/>
                          </a:ln>
                          <a:solidFill>
                            <a:schemeClr val="tx1"/>
                          </a:solidFill>
                          <a:effectLst/>
                          <a:latin typeface="Arial" charset="0"/>
                          <a:ea typeface="MS PGothic" charset="-128"/>
                        </a:rPr>
                        <a:t>occurs</a:t>
                      </a:r>
                      <a:endParaRPr kumimoji="0" lang="en-US" altLang="en-US" sz="1400" b="1" i="0" u="none" strike="noStrike" cap="none" normalizeH="0" baseline="0" dirty="0">
                        <a:ln>
                          <a:noFill/>
                        </a:ln>
                        <a:solidFill>
                          <a:srgbClr val="000000"/>
                        </a:solidFill>
                        <a:effectLst/>
                        <a:latin typeface="Arial" charset="0"/>
                        <a:ea typeface="MS Mincho" charset="-128"/>
                      </a:endParaRPr>
                    </a:p>
                  </a:txBody>
                  <a:tcPr marL="68577" marR="68577"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F6"/>
                    </a:solid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sz="2000">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sz="1600">
                          <a:solidFill>
                            <a:schemeClr val="tx1"/>
                          </a:solidFill>
                          <a:latin typeface="Arial" charset="0"/>
                          <a:ea typeface="MS PGothic" charset="-128"/>
                        </a:defRPr>
                      </a:lvl4pPr>
                      <a:lvl5pPr marL="2057400" indent="-228600">
                        <a:spcBef>
                          <a:spcPct val="20000"/>
                        </a:spcBef>
                        <a:defRPr sz="1600">
                          <a:solidFill>
                            <a:schemeClr val="tx1"/>
                          </a:solidFill>
                          <a:latin typeface="Arial" charset="0"/>
                          <a:ea typeface="MS PGothic" charset="-128"/>
                        </a:defRPr>
                      </a:lvl5pPr>
                      <a:lvl6pPr marL="2514600" indent="-228600" eaLnBrk="0" fontAlgn="base" hangingPunct="0">
                        <a:spcBef>
                          <a:spcPct val="20000"/>
                        </a:spcBef>
                        <a:spcAft>
                          <a:spcPct val="0"/>
                        </a:spcAft>
                        <a:defRPr sz="1600">
                          <a:solidFill>
                            <a:schemeClr val="tx1"/>
                          </a:solidFill>
                          <a:latin typeface="Arial" charset="0"/>
                          <a:ea typeface="MS PGothic" charset="-128"/>
                        </a:defRPr>
                      </a:lvl6pPr>
                      <a:lvl7pPr marL="2971800" indent="-228600" eaLnBrk="0" fontAlgn="base" hangingPunct="0">
                        <a:spcBef>
                          <a:spcPct val="20000"/>
                        </a:spcBef>
                        <a:spcAft>
                          <a:spcPct val="0"/>
                        </a:spcAft>
                        <a:defRPr sz="1600">
                          <a:solidFill>
                            <a:schemeClr val="tx1"/>
                          </a:solidFill>
                          <a:latin typeface="Arial" charset="0"/>
                          <a:ea typeface="MS PGothic" charset="-128"/>
                        </a:defRPr>
                      </a:lvl7pPr>
                      <a:lvl8pPr marL="3429000" indent="-228600" eaLnBrk="0" fontAlgn="base" hangingPunct="0">
                        <a:spcBef>
                          <a:spcPct val="20000"/>
                        </a:spcBef>
                        <a:spcAft>
                          <a:spcPct val="0"/>
                        </a:spcAft>
                        <a:defRPr sz="1600">
                          <a:solidFill>
                            <a:schemeClr val="tx1"/>
                          </a:solidFill>
                          <a:latin typeface="Arial" charset="0"/>
                          <a:ea typeface="MS PGothic" charset="-128"/>
                        </a:defRPr>
                      </a:lvl8pPr>
                      <a:lvl9pPr marL="3886200" indent="-228600" eaLnBrk="0" fontAlgn="base" hangingPunct="0">
                        <a:spcBef>
                          <a:spcPct val="20000"/>
                        </a:spcBef>
                        <a:spcAft>
                          <a:spcPct val="0"/>
                        </a:spcAft>
                        <a:defRPr sz="1600">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Arial" charset="0"/>
                          <a:ea typeface="MS PGothic" charset="-128"/>
                        </a:rPr>
                        <a:t>52%</a:t>
                      </a:r>
                      <a:endParaRPr kumimoji="0" lang="en-US" altLang="en-US" sz="1400" b="1" i="0" u="none" strike="noStrike" cap="none" normalizeH="0" baseline="0">
                        <a:ln>
                          <a:noFill/>
                        </a:ln>
                        <a:solidFill>
                          <a:srgbClr val="000000"/>
                        </a:solidFill>
                        <a:effectLst/>
                        <a:latin typeface="Arial" charset="0"/>
                        <a:ea typeface="MS Mincho" charset="-128"/>
                      </a:endParaRPr>
                    </a:p>
                  </a:txBody>
                  <a:tcPr marL="68577" marR="68577"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F6"/>
                    </a:solidFill>
                  </a:tcPr>
                </a:tc>
              </a:tr>
              <a:tr h="539750">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sz="2000">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sz="1600">
                          <a:solidFill>
                            <a:schemeClr val="tx1"/>
                          </a:solidFill>
                          <a:latin typeface="Arial" charset="0"/>
                          <a:ea typeface="MS PGothic" charset="-128"/>
                        </a:defRPr>
                      </a:lvl4pPr>
                      <a:lvl5pPr marL="2057400" indent="-228600">
                        <a:spcBef>
                          <a:spcPct val="20000"/>
                        </a:spcBef>
                        <a:defRPr sz="1600">
                          <a:solidFill>
                            <a:schemeClr val="tx1"/>
                          </a:solidFill>
                          <a:latin typeface="Arial" charset="0"/>
                          <a:ea typeface="MS PGothic" charset="-128"/>
                        </a:defRPr>
                      </a:lvl5pPr>
                      <a:lvl6pPr marL="2514600" indent="-228600" eaLnBrk="0" fontAlgn="base" hangingPunct="0">
                        <a:spcBef>
                          <a:spcPct val="20000"/>
                        </a:spcBef>
                        <a:spcAft>
                          <a:spcPct val="0"/>
                        </a:spcAft>
                        <a:defRPr sz="1600">
                          <a:solidFill>
                            <a:schemeClr val="tx1"/>
                          </a:solidFill>
                          <a:latin typeface="Arial" charset="0"/>
                          <a:ea typeface="MS PGothic" charset="-128"/>
                        </a:defRPr>
                      </a:lvl6pPr>
                      <a:lvl7pPr marL="2971800" indent="-228600" eaLnBrk="0" fontAlgn="base" hangingPunct="0">
                        <a:spcBef>
                          <a:spcPct val="20000"/>
                        </a:spcBef>
                        <a:spcAft>
                          <a:spcPct val="0"/>
                        </a:spcAft>
                        <a:defRPr sz="1600">
                          <a:solidFill>
                            <a:schemeClr val="tx1"/>
                          </a:solidFill>
                          <a:latin typeface="Arial" charset="0"/>
                          <a:ea typeface="MS PGothic" charset="-128"/>
                        </a:defRPr>
                      </a:lvl7pPr>
                      <a:lvl8pPr marL="3429000" indent="-228600" eaLnBrk="0" fontAlgn="base" hangingPunct="0">
                        <a:spcBef>
                          <a:spcPct val="20000"/>
                        </a:spcBef>
                        <a:spcAft>
                          <a:spcPct val="0"/>
                        </a:spcAft>
                        <a:defRPr sz="1600">
                          <a:solidFill>
                            <a:schemeClr val="tx1"/>
                          </a:solidFill>
                          <a:latin typeface="Arial" charset="0"/>
                          <a:ea typeface="MS PGothic" charset="-128"/>
                        </a:defRPr>
                      </a:lvl8pPr>
                      <a:lvl9pPr marL="3886200" indent="-228600" eaLnBrk="0" fontAlgn="base" hangingPunct="0">
                        <a:spcBef>
                          <a:spcPct val="20000"/>
                        </a:spcBef>
                        <a:spcAft>
                          <a:spcPct val="0"/>
                        </a:spcAft>
                        <a:defRPr sz="1600">
                          <a:solidFill>
                            <a:schemeClr val="tx1"/>
                          </a:solidFill>
                          <a:latin typeface="Arial" charset="0"/>
                          <a:ea typeface="MS PGothic"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charset="0"/>
                          <a:ea typeface="MS PGothic" charset="-128"/>
                        </a:rPr>
                        <a:t>Percent of teens who have had embarrassing or damaging pictures taken of themselves without their permission, often </a:t>
                      </a:r>
                      <a:r>
                        <a:rPr kumimoji="0" lang="en-US" altLang="en-US" sz="1400" b="0" i="0" u="none" strike="noStrike" cap="none" normalizeH="0" baseline="0" dirty="0" smtClean="0">
                          <a:ln>
                            <a:noFill/>
                          </a:ln>
                          <a:solidFill>
                            <a:schemeClr val="tx1"/>
                          </a:solidFill>
                          <a:effectLst/>
                          <a:latin typeface="Arial" charset="0"/>
                          <a:ea typeface="MS PGothic" charset="-128"/>
                        </a:rPr>
                        <a:t>with </a:t>
                      </a:r>
                      <a:r>
                        <a:rPr kumimoji="0" lang="en-US" altLang="en-US" sz="1400" b="0" i="0" u="none" strike="noStrike" cap="none" normalizeH="0" baseline="0" dirty="0">
                          <a:ln>
                            <a:noFill/>
                          </a:ln>
                          <a:solidFill>
                            <a:schemeClr val="tx1"/>
                          </a:solidFill>
                          <a:effectLst/>
                          <a:latin typeface="Arial" charset="0"/>
                          <a:ea typeface="MS PGothic" charset="-128"/>
                        </a:rPr>
                        <a:t>cell phone cameras</a:t>
                      </a:r>
                      <a:endParaRPr kumimoji="0" lang="en-US" altLang="en-US" sz="1400" b="1" i="0" u="none" strike="noStrike" cap="none" normalizeH="0" baseline="0" dirty="0">
                        <a:ln>
                          <a:noFill/>
                        </a:ln>
                        <a:solidFill>
                          <a:srgbClr val="000000"/>
                        </a:solidFill>
                        <a:effectLst/>
                        <a:latin typeface="Arial" charset="0"/>
                        <a:ea typeface="MS Mincho" charset="-128"/>
                      </a:endParaRPr>
                    </a:p>
                  </a:txBody>
                  <a:tcPr marL="68577" marR="68577"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F6"/>
                    </a:solid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sz="2000">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sz="1600">
                          <a:solidFill>
                            <a:schemeClr val="tx1"/>
                          </a:solidFill>
                          <a:latin typeface="Arial" charset="0"/>
                          <a:ea typeface="MS PGothic" charset="-128"/>
                        </a:defRPr>
                      </a:lvl4pPr>
                      <a:lvl5pPr marL="2057400" indent="-228600">
                        <a:spcBef>
                          <a:spcPct val="20000"/>
                        </a:spcBef>
                        <a:defRPr sz="1600">
                          <a:solidFill>
                            <a:schemeClr val="tx1"/>
                          </a:solidFill>
                          <a:latin typeface="Arial" charset="0"/>
                          <a:ea typeface="MS PGothic" charset="-128"/>
                        </a:defRPr>
                      </a:lvl5pPr>
                      <a:lvl6pPr marL="2514600" indent="-228600" eaLnBrk="0" fontAlgn="base" hangingPunct="0">
                        <a:spcBef>
                          <a:spcPct val="20000"/>
                        </a:spcBef>
                        <a:spcAft>
                          <a:spcPct val="0"/>
                        </a:spcAft>
                        <a:defRPr sz="1600">
                          <a:solidFill>
                            <a:schemeClr val="tx1"/>
                          </a:solidFill>
                          <a:latin typeface="Arial" charset="0"/>
                          <a:ea typeface="MS PGothic" charset="-128"/>
                        </a:defRPr>
                      </a:lvl6pPr>
                      <a:lvl7pPr marL="2971800" indent="-228600" eaLnBrk="0" fontAlgn="base" hangingPunct="0">
                        <a:spcBef>
                          <a:spcPct val="20000"/>
                        </a:spcBef>
                        <a:spcAft>
                          <a:spcPct val="0"/>
                        </a:spcAft>
                        <a:defRPr sz="1600">
                          <a:solidFill>
                            <a:schemeClr val="tx1"/>
                          </a:solidFill>
                          <a:latin typeface="Arial" charset="0"/>
                          <a:ea typeface="MS PGothic" charset="-128"/>
                        </a:defRPr>
                      </a:lvl7pPr>
                      <a:lvl8pPr marL="3429000" indent="-228600" eaLnBrk="0" fontAlgn="base" hangingPunct="0">
                        <a:spcBef>
                          <a:spcPct val="20000"/>
                        </a:spcBef>
                        <a:spcAft>
                          <a:spcPct val="0"/>
                        </a:spcAft>
                        <a:defRPr sz="1600">
                          <a:solidFill>
                            <a:schemeClr val="tx1"/>
                          </a:solidFill>
                          <a:latin typeface="Arial" charset="0"/>
                          <a:ea typeface="MS PGothic" charset="-128"/>
                        </a:defRPr>
                      </a:lvl8pPr>
                      <a:lvl9pPr marL="3886200" indent="-228600" eaLnBrk="0" fontAlgn="base" hangingPunct="0">
                        <a:spcBef>
                          <a:spcPct val="20000"/>
                        </a:spcBef>
                        <a:spcAft>
                          <a:spcPct val="0"/>
                        </a:spcAft>
                        <a:defRPr sz="1600">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charset="0"/>
                          <a:ea typeface="MS PGothic" charset="-128"/>
                        </a:rPr>
                        <a:t>11%</a:t>
                      </a:r>
                      <a:endParaRPr kumimoji="0" lang="en-US" altLang="en-US" sz="1400" b="1" i="0" u="none" strike="noStrike" cap="none" normalizeH="0" baseline="0" dirty="0">
                        <a:ln>
                          <a:noFill/>
                        </a:ln>
                        <a:solidFill>
                          <a:srgbClr val="000000"/>
                        </a:solidFill>
                        <a:effectLst/>
                        <a:latin typeface="Arial" charset="0"/>
                        <a:ea typeface="MS Mincho" charset="-128"/>
                      </a:endParaRPr>
                    </a:p>
                  </a:txBody>
                  <a:tcPr marL="68577" marR="68577"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F6"/>
                    </a:solidFill>
                  </a:tcPr>
                </a:tc>
              </a:tr>
            </a:tbl>
          </a:graphicData>
        </a:graphic>
      </p:graphicFrame>
      <p:sp>
        <p:nvSpPr>
          <p:cNvPr id="39983" name="Rectangle 3"/>
          <p:cNvSpPr>
            <a:spLocks noChangeArrowheads="1"/>
          </p:cNvSpPr>
          <p:nvPr/>
        </p:nvSpPr>
        <p:spPr bwMode="auto">
          <a:xfrm>
            <a:off x="579438" y="7189788"/>
            <a:ext cx="721677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defRPr/>
            </a:pPr>
            <a:r>
              <a:rPr lang="en-US" altLang="en-US" sz="1600" dirty="0" smtClean="0">
                <a:latin typeface="+mn-lt"/>
              </a:rPr>
              <a:t>http://www.statisticbrain.com/cyber-bullying-statistics/</a:t>
            </a:r>
          </a:p>
        </p:txBody>
      </p:sp>
      <p:sp>
        <p:nvSpPr>
          <p:cNvPr id="2" name="Title 1"/>
          <p:cNvSpPr>
            <a:spLocks noGrp="1"/>
          </p:cNvSpPr>
          <p:nvPr>
            <p:ph type="title"/>
          </p:nvPr>
        </p:nvSpPr>
        <p:spPr>
          <a:xfrm>
            <a:off x="0" y="615950"/>
            <a:ext cx="10150475" cy="1633538"/>
          </a:xfrm>
        </p:spPr>
        <p:txBody>
          <a:bodyPr/>
          <a:lstStyle/>
          <a:p>
            <a:pPr algn="ctr">
              <a:defRPr/>
            </a:pPr>
            <a:r>
              <a:rPr lang="en-US" altLang="en-US" sz="4000" b="0" i="0" dirty="0" smtClean="0">
                <a:solidFill>
                  <a:schemeClr val="bg1"/>
                </a:solidFill>
                <a:effectLst/>
                <a:latin typeface="Avenir Next" charset="0"/>
                <a:ea typeface="Avenir Next" charset="0"/>
                <a:cs typeface="Avenir Next" charset="0"/>
              </a:rPr>
              <a:t>WHAT DO STATISTICS SAY ABOUT </a:t>
            </a:r>
            <a:br>
              <a:rPr lang="en-US" altLang="en-US" sz="4000" b="0" i="0" dirty="0" smtClean="0">
                <a:solidFill>
                  <a:schemeClr val="bg1"/>
                </a:solidFill>
                <a:effectLst/>
                <a:latin typeface="Avenir Next" charset="0"/>
                <a:ea typeface="Avenir Next" charset="0"/>
                <a:cs typeface="Avenir Next" charset="0"/>
              </a:rPr>
            </a:br>
            <a:r>
              <a:rPr lang="en-US" altLang="en-US" sz="4000" i="0" dirty="0" smtClean="0">
                <a:solidFill>
                  <a:srgbClr val="FF0000"/>
                </a:solidFill>
                <a:effectLst/>
                <a:latin typeface="Avenir Next" charset="0"/>
                <a:ea typeface="Avenir Next" charset="0"/>
                <a:cs typeface="Avenir Next" charset="0"/>
              </a:rPr>
              <a:t>CYBER-BULLYING?</a:t>
            </a:r>
            <a:r>
              <a:rPr lang="en-US" altLang="en-US" i="0" dirty="0" smtClean="0">
                <a:solidFill>
                  <a:srgbClr val="FF0000"/>
                </a:solidFill>
                <a:effectLst/>
                <a:latin typeface="Avenir Next" charset="0"/>
                <a:ea typeface="Avenir Next" charset="0"/>
                <a:cs typeface="Avenir Next" charset="0"/>
              </a:rPr>
              <a:t/>
            </a:r>
            <a:br>
              <a:rPr lang="en-US" altLang="en-US" i="0" dirty="0" smtClean="0">
                <a:solidFill>
                  <a:srgbClr val="FF0000"/>
                </a:solidFill>
                <a:effectLst/>
                <a:latin typeface="Avenir Next" charset="0"/>
                <a:ea typeface="Avenir Next" charset="0"/>
                <a:cs typeface="Avenir Next" charset="0"/>
              </a:rPr>
            </a:br>
            <a:endParaRPr lang="en-US" dirty="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graphicFrame>
        <p:nvGraphicFramePr>
          <p:cNvPr id="4" name="Content Placeholder 4"/>
          <p:cNvGraphicFramePr>
            <a:graphicFrameLocks noGrp="1"/>
          </p:cNvGraphicFramePr>
          <p:nvPr/>
        </p:nvGraphicFramePr>
        <p:xfrm>
          <a:off x="571500" y="2597150"/>
          <a:ext cx="9005888" cy="4051300"/>
        </p:xfrm>
        <a:graphic>
          <a:graphicData uri="http://schemas.openxmlformats.org/drawingml/2006/table">
            <a:tbl>
              <a:tblPr/>
              <a:tblGrid>
                <a:gridCol w="9005888"/>
              </a:tblGrid>
              <a:tr h="661988">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sz="2000">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sz="1600">
                          <a:solidFill>
                            <a:schemeClr val="tx1"/>
                          </a:solidFill>
                          <a:latin typeface="Arial" charset="0"/>
                          <a:ea typeface="MS PGothic" charset="-128"/>
                        </a:defRPr>
                      </a:lvl4pPr>
                      <a:lvl5pPr marL="2057400" indent="-228600">
                        <a:spcBef>
                          <a:spcPct val="20000"/>
                        </a:spcBef>
                        <a:defRPr sz="1600">
                          <a:solidFill>
                            <a:schemeClr val="tx1"/>
                          </a:solidFill>
                          <a:latin typeface="Arial" charset="0"/>
                          <a:ea typeface="MS PGothic" charset="-128"/>
                        </a:defRPr>
                      </a:lvl5pPr>
                      <a:lvl6pPr marL="2514600" indent="-228600" eaLnBrk="0" fontAlgn="base" hangingPunct="0">
                        <a:spcBef>
                          <a:spcPct val="20000"/>
                        </a:spcBef>
                        <a:spcAft>
                          <a:spcPct val="0"/>
                        </a:spcAft>
                        <a:defRPr sz="1600">
                          <a:solidFill>
                            <a:schemeClr val="tx1"/>
                          </a:solidFill>
                          <a:latin typeface="Arial" charset="0"/>
                          <a:ea typeface="MS PGothic" charset="-128"/>
                        </a:defRPr>
                      </a:lvl6pPr>
                      <a:lvl7pPr marL="2971800" indent="-228600" eaLnBrk="0" fontAlgn="base" hangingPunct="0">
                        <a:spcBef>
                          <a:spcPct val="20000"/>
                        </a:spcBef>
                        <a:spcAft>
                          <a:spcPct val="0"/>
                        </a:spcAft>
                        <a:defRPr sz="1600">
                          <a:solidFill>
                            <a:schemeClr val="tx1"/>
                          </a:solidFill>
                          <a:latin typeface="Arial" charset="0"/>
                          <a:ea typeface="MS PGothic" charset="-128"/>
                        </a:defRPr>
                      </a:lvl7pPr>
                      <a:lvl8pPr marL="3429000" indent="-228600" eaLnBrk="0" fontAlgn="base" hangingPunct="0">
                        <a:spcBef>
                          <a:spcPct val="20000"/>
                        </a:spcBef>
                        <a:spcAft>
                          <a:spcPct val="0"/>
                        </a:spcAft>
                        <a:defRPr sz="1600">
                          <a:solidFill>
                            <a:schemeClr val="tx1"/>
                          </a:solidFill>
                          <a:latin typeface="Arial" charset="0"/>
                          <a:ea typeface="MS PGothic" charset="-128"/>
                        </a:defRPr>
                      </a:lvl8pPr>
                      <a:lvl9pPr marL="3886200" indent="-228600" eaLnBrk="0" fontAlgn="base" hangingPunct="0">
                        <a:spcBef>
                          <a:spcPct val="20000"/>
                        </a:spcBef>
                        <a:spcAft>
                          <a:spcPct val="0"/>
                        </a:spcAft>
                        <a:defRPr sz="1600">
                          <a:solidFill>
                            <a:schemeClr val="tx1"/>
                          </a:solidFill>
                          <a:latin typeface="Arial" charset="0"/>
                          <a:ea typeface="MS PGothic"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chemeClr val="bg1"/>
                          </a:solidFill>
                          <a:effectLst/>
                          <a:latin typeface="Arial" charset="0"/>
                          <a:ea typeface="MS PGothic" charset="-128"/>
                        </a:rPr>
                        <a:t>Source: Bureau of Justice Statistics, US Department of Health and Human Services, Cyberbullying Research Center</a:t>
                      </a:r>
                      <a:endParaRPr kumimoji="0" lang="en-US" altLang="en-US" sz="1400" b="1" i="0" u="none" strike="noStrike" cap="none" normalizeH="0" baseline="0">
                        <a:ln>
                          <a:noFill/>
                        </a:ln>
                        <a:solidFill>
                          <a:schemeClr val="bg1"/>
                        </a:solidFill>
                        <a:effectLst/>
                        <a:latin typeface="Cambria" charset="0"/>
                        <a:ea typeface="MS Mincho" charset="-128"/>
                      </a:endParaRPr>
                    </a:p>
                  </a:txBody>
                  <a:tcPr marL="68591" marR="68591"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2D2DB9"/>
                    </a:solidFill>
                  </a:tcPr>
                </a:tc>
              </a:tr>
              <a:tr h="360363">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sz="2000">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sz="1600">
                          <a:solidFill>
                            <a:schemeClr val="tx1"/>
                          </a:solidFill>
                          <a:latin typeface="Arial" charset="0"/>
                          <a:ea typeface="MS PGothic" charset="-128"/>
                        </a:defRPr>
                      </a:lvl4pPr>
                      <a:lvl5pPr marL="2057400" indent="-228600">
                        <a:spcBef>
                          <a:spcPct val="20000"/>
                        </a:spcBef>
                        <a:defRPr sz="1600">
                          <a:solidFill>
                            <a:schemeClr val="tx1"/>
                          </a:solidFill>
                          <a:latin typeface="Arial" charset="0"/>
                          <a:ea typeface="MS PGothic" charset="-128"/>
                        </a:defRPr>
                      </a:lvl5pPr>
                      <a:lvl6pPr marL="2514600" indent="-228600" eaLnBrk="0" fontAlgn="base" hangingPunct="0">
                        <a:spcBef>
                          <a:spcPct val="20000"/>
                        </a:spcBef>
                        <a:spcAft>
                          <a:spcPct val="0"/>
                        </a:spcAft>
                        <a:defRPr sz="1600">
                          <a:solidFill>
                            <a:schemeClr val="tx1"/>
                          </a:solidFill>
                          <a:latin typeface="Arial" charset="0"/>
                          <a:ea typeface="MS PGothic" charset="-128"/>
                        </a:defRPr>
                      </a:lvl6pPr>
                      <a:lvl7pPr marL="2971800" indent="-228600" eaLnBrk="0" fontAlgn="base" hangingPunct="0">
                        <a:spcBef>
                          <a:spcPct val="20000"/>
                        </a:spcBef>
                        <a:spcAft>
                          <a:spcPct val="0"/>
                        </a:spcAft>
                        <a:defRPr sz="1600">
                          <a:solidFill>
                            <a:schemeClr val="tx1"/>
                          </a:solidFill>
                          <a:latin typeface="Arial" charset="0"/>
                          <a:ea typeface="MS PGothic" charset="-128"/>
                        </a:defRPr>
                      </a:lvl7pPr>
                      <a:lvl8pPr marL="3429000" indent="-228600" eaLnBrk="0" fontAlgn="base" hangingPunct="0">
                        <a:spcBef>
                          <a:spcPct val="20000"/>
                        </a:spcBef>
                        <a:spcAft>
                          <a:spcPct val="0"/>
                        </a:spcAft>
                        <a:defRPr sz="1600">
                          <a:solidFill>
                            <a:schemeClr val="tx1"/>
                          </a:solidFill>
                          <a:latin typeface="Arial" charset="0"/>
                          <a:ea typeface="MS PGothic" charset="-128"/>
                        </a:defRPr>
                      </a:lvl8pPr>
                      <a:lvl9pPr marL="3886200" indent="-228600" eaLnBrk="0" fontAlgn="base" hangingPunct="0">
                        <a:spcBef>
                          <a:spcPct val="20000"/>
                        </a:spcBef>
                        <a:spcAft>
                          <a:spcPct val="0"/>
                        </a:spcAft>
                        <a:defRPr sz="1600">
                          <a:solidFill>
                            <a:schemeClr val="tx1"/>
                          </a:solidFill>
                          <a:latin typeface="Arial" charset="0"/>
                          <a:ea typeface="MS PGothic"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Arial" charset="0"/>
                          <a:ea typeface="MS PGothic" charset="-128"/>
                        </a:rPr>
                        <a:t>Research Date: 7.8.2014</a:t>
                      </a:r>
                      <a:endParaRPr kumimoji="0" lang="en-US" altLang="en-US" sz="1400" b="0" i="0" u="none" strike="noStrike" cap="none" normalizeH="0" baseline="0">
                        <a:ln>
                          <a:noFill/>
                        </a:ln>
                        <a:solidFill>
                          <a:srgbClr val="000000"/>
                        </a:solidFill>
                        <a:effectLst/>
                        <a:latin typeface="Cambria" charset="0"/>
                        <a:ea typeface="MS Mincho" charset="-128"/>
                      </a:endParaRPr>
                    </a:p>
                  </a:txBody>
                  <a:tcPr marL="68591" marR="68591"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F6"/>
                    </a:solidFill>
                  </a:tcPr>
                </a:tc>
              </a:tr>
              <a:tr h="361950">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sz="2000">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sz="1600">
                          <a:solidFill>
                            <a:schemeClr val="tx1"/>
                          </a:solidFill>
                          <a:latin typeface="Arial" charset="0"/>
                          <a:ea typeface="MS PGothic" charset="-128"/>
                        </a:defRPr>
                      </a:lvl4pPr>
                      <a:lvl5pPr marL="2057400" indent="-228600">
                        <a:spcBef>
                          <a:spcPct val="20000"/>
                        </a:spcBef>
                        <a:defRPr sz="1600">
                          <a:solidFill>
                            <a:schemeClr val="tx1"/>
                          </a:solidFill>
                          <a:latin typeface="Arial" charset="0"/>
                          <a:ea typeface="MS PGothic" charset="-128"/>
                        </a:defRPr>
                      </a:lvl5pPr>
                      <a:lvl6pPr marL="2514600" indent="-228600" eaLnBrk="0" fontAlgn="base" hangingPunct="0">
                        <a:spcBef>
                          <a:spcPct val="20000"/>
                        </a:spcBef>
                        <a:spcAft>
                          <a:spcPct val="0"/>
                        </a:spcAft>
                        <a:defRPr sz="1600">
                          <a:solidFill>
                            <a:schemeClr val="tx1"/>
                          </a:solidFill>
                          <a:latin typeface="Arial" charset="0"/>
                          <a:ea typeface="MS PGothic" charset="-128"/>
                        </a:defRPr>
                      </a:lvl6pPr>
                      <a:lvl7pPr marL="2971800" indent="-228600" eaLnBrk="0" fontAlgn="base" hangingPunct="0">
                        <a:spcBef>
                          <a:spcPct val="20000"/>
                        </a:spcBef>
                        <a:spcAft>
                          <a:spcPct val="0"/>
                        </a:spcAft>
                        <a:defRPr sz="1600">
                          <a:solidFill>
                            <a:schemeClr val="tx1"/>
                          </a:solidFill>
                          <a:latin typeface="Arial" charset="0"/>
                          <a:ea typeface="MS PGothic" charset="-128"/>
                        </a:defRPr>
                      </a:lvl7pPr>
                      <a:lvl8pPr marL="3429000" indent="-228600" eaLnBrk="0" fontAlgn="base" hangingPunct="0">
                        <a:spcBef>
                          <a:spcPct val="20000"/>
                        </a:spcBef>
                        <a:spcAft>
                          <a:spcPct val="0"/>
                        </a:spcAft>
                        <a:defRPr sz="1600">
                          <a:solidFill>
                            <a:schemeClr val="tx1"/>
                          </a:solidFill>
                          <a:latin typeface="Arial" charset="0"/>
                          <a:ea typeface="MS PGothic" charset="-128"/>
                        </a:defRPr>
                      </a:lvl8pPr>
                      <a:lvl9pPr marL="3886200" indent="-228600" eaLnBrk="0" fontAlgn="base" hangingPunct="0">
                        <a:spcBef>
                          <a:spcPct val="20000"/>
                        </a:spcBef>
                        <a:spcAft>
                          <a:spcPct val="0"/>
                        </a:spcAft>
                        <a:defRPr sz="1600">
                          <a:solidFill>
                            <a:schemeClr val="tx1"/>
                          </a:solidFill>
                          <a:latin typeface="Arial" charset="0"/>
                          <a:ea typeface="MS PGothic"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chemeClr val="tx1"/>
                          </a:solidFill>
                          <a:effectLst/>
                          <a:latin typeface="Arial" charset="0"/>
                          <a:ea typeface="MS PGothic" charset="-128"/>
                        </a:rPr>
                        <a:t>STAT</a:t>
                      </a:r>
                      <a:endParaRPr kumimoji="0" lang="en-US" altLang="en-US" sz="1400" b="1" i="0" u="none" strike="noStrike" cap="none" normalizeH="0" baseline="0">
                        <a:ln>
                          <a:noFill/>
                        </a:ln>
                        <a:solidFill>
                          <a:srgbClr val="000000"/>
                        </a:solidFill>
                        <a:effectLst/>
                        <a:latin typeface="Cambria" charset="0"/>
                        <a:ea typeface="MS Mincho" charset="-128"/>
                      </a:endParaRPr>
                    </a:p>
                  </a:txBody>
                  <a:tcPr marL="68591" marR="68591"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A5A5E9"/>
                    </a:solidFill>
                  </a:tcPr>
                </a:tc>
              </a:tr>
              <a:tr h="444500">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sz="2000">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sz="1600">
                          <a:solidFill>
                            <a:schemeClr val="tx1"/>
                          </a:solidFill>
                          <a:latin typeface="Arial" charset="0"/>
                          <a:ea typeface="MS PGothic" charset="-128"/>
                        </a:defRPr>
                      </a:lvl4pPr>
                      <a:lvl5pPr marL="2057400" indent="-228600">
                        <a:spcBef>
                          <a:spcPct val="20000"/>
                        </a:spcBef>
                        <a:defRPr sz="1600">
                          <a:solidFill>
                            <a:schemeClr val="tx1"/>
                          </a:solidFill>
                          <a:latin typeface="Arial" charset="0"/>
                          <a:ea typeface="MS PGothic" charset="-128"/>
                        </a:defRPr>
                      </a:lvl5pPr>
                      <a:lvl6pPr marL="2514600" indent="-228600" eaLnBrk="0" fontAlgn="base" hangingPunct="0">
                        <a:spcBef>
                          <a:spcPct val="20000"/>
                        </a:spcBef>
                        <a:spcAft>
                          <a:spcPct val="0"/>
                        </a:spcAft>
                        <a:defRPr sz="1600">
                          <a:solidFill>
                            <a:schemeClr val="tx1"/>
                          </a:solidFill>
                          <a:latin typeface="Arial" charset="0"/>
                          <a:ea typeface="MS PGothic" charset="-128"/>
                        </a:defRPr>
                      </a:lvl6pPr>
                      <a:lvl7pPr marL="2971800" indent="-228600" eaLnBrk="0" fontAlgn="base" hangingPunct="0">
                        <a:spcBef>
                          <a:spcPct val="20000"/>
                        </a:spcBef>
                        <a:spcAft>
                          <a:spcPct val="0"/>
                        </a:spcAft>
                        <a:defRPr sz="1600">
                          <a:solidFill>
                            <a:schemeClr val="tx1"/>
                          </a:solidFill>
                          <a:latin typeface="Arial" charset="0"/>
                          <a:ea typeface="MS PGothic" charset="-128"/>
                        </a:defRPr>
                      </a:lvl7pPr>
                      <a:lvl8pPr marL="3429000" indent="-228600" eaLnBrk="0" fontAlgn="base" hangingPunct="0">
                        <a:spcBef>
                          <a:spcPct val="20000"/>
                        </a:spcBef>
                        <a:spcAft>
                          <a:spcPct val="0"/>
                        </a:spcAft>
                        <a:defRPr sz="1600">
                          <a:solidFill>
                            <a:schemeClr val="tx1"/>
                          </a:solidFill>
                          <a:latin typeface="Arial" charset="0"/>
                          <a:ea typeface="MS PGothic" charset="-128"/>
                        </a:defRPr>
                      </a:lvl8pPr>
                      <a:lvl9pPr marL="3886200" indent="-228600" eaLnBrk="0" fontAlgn="base" hangingPunct="0">
                        <a:spcBef>
                          <a:spcPct val="20000"/>
                        </a:spcBef>
                        <a:spcAft>
                          <a:spcPct val="0"/>
                        </a:spcAft>
                        <a:defRPr sz="1600">
                          <a:solidFill>
                            <a:schemeClr val="tx1"/>
                          </a:solidFill>
                          <a:latin typeface="Arial" charset="0"/>
                          <a:ea typeface="MS PGothic"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Arial" charset="0"/>
                          <a:ea typeface="MS PGothic" charset="-128"/>
                        </a:rPr>
                        <a:t>Homosexual and bisexual teens are more likely to report bullying than heterosexual teens</a:t>
                      </a:r>
                      <a:endParaRPr kumimoji="0" lang="en-US" altLang="en-US" sz="1400" b="0" i="0" u="none" strike="noStrike" cap="none" normalizeH="0" baseline="0">
                        <a:ln>
                          <a:noFill/>
                        </a:ln>
                        <a:solidFill>
                          <a:srgbClr val="000000"/>
                        </a:solidFill>
                        <a:effectLst/>
                        <a:latin typeface="Cambria" charset="0"/>
                        <a:ea typeface="MS Mincho" charset="-128"/>
                      </a:endParaRPr>
                    </a:p>
                  </a:txBody>
                  <a:tcPr marL="68591" marR="68591"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F6"/>
                    </a:solidFill>
                  </a:tcPr>
                </a:tc>
              </a:tr>
              <a:tr h="444500">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sz="2000">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sz="1600">
                          <a:solidFill>
                            <a:schemeClr val="tx1"/>
                          </a:solidFill>
                          <a:latin typeface="Arial" charset="0"/>
                          <a:ea typeface="MS PGothic" charset="-128"/>
                        </a:defRPr>
                      </a:lvl4pPr>
                      <a:lvl5pPr marL="2057400" indent="-228600">
                        <a:spcBef>
                          <a:spcPct val="20000"/>
                        </a:spcBef>
                        <a:defRPr sz="1600">
                          <a:solidFill>
                            <a:schemeClr val="tx1"/>
                          </a:solidFill>
                          <a:latin typeface="Arial" charset="0"/>
                          <a:ea typeface="MS PGothic" charset="-128"/>
                        </a:defRPr>
                      </a:lvl5pPr>
                      <a:lvl6pPr marL="2514600" indent="-228600" eaLnBrk="0" fontAlgn="base" hangingPunct="0">
                        <a:spcBef>
                          <a:spcPct val="20000"/>
                        </a:spcBef>
                        <a:spcAft>
                          <a:spcPct val="0"/>
                        </a:spcAft>
                        <a:defRPr sz="1600">
                          <a:solidFill>
                            <a:schemeClr val="tx1"/>
                          </a:solidFill>
                          <a:latin typeface="Arial" charset="0"/>
                          <a:ea typeface="MS PGothic" charset="-128"/>
                        </a:defRPr>
                      </a:lvl6pPr>
                      <a:lvl7pPr marL="2971800" indent="-228600" eaLnBrk="0" fontAlgn="base" hangingPunct="0">
                        <a:spcBef>
                          <a:spcPct val="20000"/>
                        </a:spcBef>
                        <a:spcAft>
                          <a:spcPct val="0"/>
                        </a:spcAft>
                        <a:defRPr sz="1600">
                          <a:solidFill>
                            <a:schemeClr val="tx1"/>
                          </a:solidFill>
                          <a:latin typeface="Arial" charset="0"/>
                          <a:ea typeface="MS PGothic" charset="-128"/>
                        </a:defRPr>
                      </a:lvl7pPr>
                      <a:lvl8pPr marL="3429000" indent="-228600" eaLnBrk="0" fontAlgn="base" hangingPunct="0">
                        <a:spcBef>
                          <a:spcPct val="20000"/>
                        </a:spcBef>
                        <a:spcAft>
                          <a:spcPct val="0"/>
                        </a:spcAft>
                        <a:defRPr sz="1600">
                          <a:solidFill>
                            <a:schemeClr val="tx1"/>
                          </a:solidFill>
                          <a:latin typeface="Arial" charset="0"/>
                          <a:ea typeface="MS PGothic" charset="-128"/>
                        </a:defRPr>
                      </a:lvl8pPr>
                      <a:lvl9pPr marL="3886200" indent="-228600" eaLnBrk="0" fontAlgn="base" hangingPunct="0">
                        <a:spcBef>
                          <a:spcPct val="20000"/>
                        </a:spcBef>
                        <a:spcAft>
                          <a:spcPct val="0"/>
                        </a:spcAft>
                        <a:defRPr sz="1600">
                          <a:solidFill>
                            <a:schemeClr val="tx1"/>
                          </a:solidFill>
                          <a:latin typeface="Arial" charset="0"/>
                          <a:ea typeface="MS PGothic"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Arial" charset="0"/>
                          <a:ea typeface="MS PGothic" charset="-128"/>
                        </a:rPr>
                        <a:t>Students with disabilities are more likely to be the victims of bullying</a:t>
                      </a:r>
                      <a:endParaRPr kumimoji="0" lang="en-US" altLang="en-US" sz="1400" b="0" i="0" u="none" strike="noStrike" cap="none" normalizeH="0" baseline="0">
                        <a:ln>
                          <a:noFill/>
                        </a:ln>
                        <a:solidFill>
                          <a:srgbClr val="000000"/>
                        </a:solidFill>
                        <a:effectLst/>
                        <a:latin typeface="Cambria" charset="0"/>
                        <a:ea typeface="MS Mincho" charset="-128"/>
                      </a:endParaRPr>
                    </a:p>
                  </a:txBody>
                  <a:tcPr marL="68591" marR="68591"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F6"/>
                    </a:solidFill>
                  </a:tcPr>
                </a:tc>
              </a:tr>
              <a:tr h="444500">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sz="2000">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sz="1600">
                          <a:solidFill>
                            <a:schemeClr val="tx1"/>
                          </a:solidFill>
                          <a:latin typeface="Arial" charset="0"/>
                          <a:ea typeface="MS PGothic" charset="-128"/>
                        </a:defRPr>
                      </a:lvl4pPr>
                      <a:lvl5pPr marL="2057400" indent="-228600">
                        <a:spcBef>
                          <a:spcPct val="20000"/>
                        </a:spcBef>
                        <a:defRPr sz="1600">
                          <a:solidFill>
                            <a:schemeClr val="tx1"/>
                          </a:solidFill>
                          <a:latin typeface="Arial" charset="0"/>
                          <a:ea typeface="MS PGothic" charset="-128"/>
                        </a:defRPr>
                      </a:lvl5pPr>
                      <a:lvl6pPr marL="2514600" indent="-228600" eaLnBrk="0" fontAlgn="base" hangingPunct="0">
                        <a:spcBef>
                          <a:spcPct val="20000"/>
                        </a:spcBef>
                        <a:spcAft>
                          <a:spcPct val="0"/>
                        </a:spcAft>
                        <a:defRPr sz="1600">
                          <a:solidFill>
                            <a:schemeClr val="tx1"/>
                          </a:solidFill>
                          <a:latin typeface="Arial" charset="0"/>
                          <a:ea typeface="MS PGothic" charset="-128"/>
                        </a:defRPr>
                      </a:lvl6pPr>
                      <a:lvl7pPr marL="2971800" indent="-228600" eaLnBrk="0" fontAlgn="base" hangingPunct="0">
                        <a:spcBef>
                          <a:spcPct val="20000"/>
                        </a:spcBef>
                        <a:spcAft>
                          <a:spcPct val="0"/>
                        </a:spcAft>
                        <a:defRPr sz="1600">
                          <a:solidFill>
                            <a:schemeClr val="tx1"/>
                          </a:solidFill>
                          <a:latin typeface="Arial" charset="0"/>
                          <a:ea typeface="MS PGothic" charset="-128"/>
                        </a:defRPr>
                      </a:lvl7pPr>
                      <a:lvl8pPr marL="3429000" indent="-228600" eaLnBrk="0" fontAlgn="base" hangingPunct="0">
                        <a:spcBef>
                          <a:spcPct val="20000"/>
                        </a:spcBef>
                        <a:spcAft>
                          <a:spcPct val="0"/>
                        </a:spcAft>
                        <a:defRPr sz="1600">
                          <a:solidFill>
                            <a:schemeClr val="tx1"/>
                          </a:solidFill>
                          <a:latin typeface="Arial" charset="0"/>
                          <a:ea typeface="MS PGothic" charset="-128"/>
                        </a:defRPr>
                      </a:lvl8pPr>
                      <a:lvl9pPr marL="3886200" indent="-228600" eaLnBrk="0" fontAlgn="base" hangingPunct="0">
                        <a:spcBef>
                          <a:spcPct val="20000"/>
                        </a:spcBef>
                        <a:spcAft>
                          <a:spcPct val="0"/>
                        </a:spcAft>
                        <a:defRPr sz="1600">
                          <a:solidFill>
                            <a:schemeClr val="tx1"/>
                          </a:solidFill>
                          <a:latin typeface="Arial" charset="0"/>
                          <a:ea typeface="MS PGothic"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Arial" charset="0"/>
                          <a:ea typeface="MS PGothic" charset="-128"/>
                        </a:rPr>
                        <a:t>Females are more often the victims of bullying than males</a:t>
                      </a:r>
                      <a:endParaRPr kumimoji="0" lang="en-US" altLang="en-US" sz="1400" b="0" i="0" u="none" strike="noStrike" cap="none" normalizeH="0" baseline="0">
                        <a:ln>
                          <a:noFill/>
                        </a:ln>
                        <a:solidFill>
                          <a:srgbClr val="000000"/>
                        </a:solidFill>
                        <a:effectLst/>
                        <a:latin typeface="Cambria" charset="0"/>
                        <a:ea typeface="MS Mincho" charset="-128"/>
                      </a:endParaRPr>
                    </a:p>
                  </a:txBody>
                  <a:tcPr marL="68591" marR="68591"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F6"/>
                    </a:solidFill>
                  </a:tcPr>
                </a:tc>
              </a:tr>
              <a:tr h="444500">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sz="2000">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sz="1600">
                          <a:solidFill>
                            <a:schemeClr val="tx1"/>
                          </a:solidFill>
                          <a:latin typeface="Arial" charset="0"/>
                          <a:ea typeface="MS PGothic" charset="-128"/>
                        </a:defRPr>
                      </a:lvl4pPr>
                      <a:lvl5pPr marL="2057400" indent="-228600">
                        <a:spcBef>
                          <a:spcPct val="20000"/>
                        </a:spcBef>
                        <a:defRPr sz="1600">
                          <a:solidFill>
                            <a:schemeClr val="tx1"/>
                          </a:solidFill>
                          <a:latin typeface="Arial" charset="0"/>
                          <a:ea typeface="MS PGothic" charset="-128"/>
                        </a:defRPr>
                      </a:lvl5pPr>
                      <a:lvl6pPr marL="2514600" indent="-228600" eaLnBrk="0" fontAlgn="base" hangingPunct="0">
                        <a:spcBef>
                          <a:spcPct val="20000"/>
                        </a:spcBef>
                        <a:spcAft>
                          <a:spcPct val="0"/>
                        </a:spcAft>
                        <a:defRPr sz="1600">
                          <a:solidFill>
                            <a:schemeClr val="tx1"/>
                          </a:solidFill>
                          <a:latin typeface="Arial" charset="0"/>
                          <a:ea typeface="MS PGothic" charset="-128"/>
                        </a:defRPr>
                      </a:lvl6pPr>
                      <a:lvl7pPr marL="2971800" indent="-228600" eaLnBrk="0" fontAlgn="base" hangingPunct="0">
                        <a:spcBef>
                          <a:spcPct val="20000"/>
                        </a:spcBef>
                        <a:spcAft>
                          <a:spcPct val="0"/>
                        </a:spcAft>
                        <a:defRPr sz="1600">
                          <a:solidFill>
                            <a:schemeClr val="tx1"/>
                          </a:solidFill>
                          <a:latin typeface="Arial" charset="0"/>
                          <a:ea typeface="MS PGothic" charset="-128"/>
                        </a:defRPr>
                      </a:lvl7pPr>
                      <a:lvl8pPr marL="3429000" indent="-228600" eaLnBrk="0" fontAlgn="base" hangingPunct="0">
                        <a:spcBef>
                          <a:spcPct val="20000"/>
                        </a:spcBef>
                        <a:spcAft>
                          <a:spcPct val="0"/>
                        </a:spcAft>
                        <a:defRPr sz="1600">
                          <a:solidFill>
                            <a:schemeClr val="tx1"/>
                          </a:solidFill>
                          <a:latin typeface="Arial" charset="0"/>
                          <a:ea typeface="MS PGothic" charset="-128"/>
                        </a:defRPr>
                      </a:lvl8pPr>
                      <a:lvl9pPr marL="3886200" indent="-228600" eaLnBrk="0" fontAlgn="base" hangingPunct="0">
                        <a:spcBef>
                          <a:spcPct val="20000"/>
                        </a:spcBef>
                        <a:spcAft>
                          <a:spcPct val="0"/>
                        </a:spcAft>
                        <a:defRPr sz="1600">
                          <a:solidFill>
                            <a:schemeClr val="tx1"/>
                          </a:solidFill>
                          <a:latin typeface="Arial" charset="0"/>
                          <a:ea typeface="MS PGothic"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Arial" charset="0"/>
                          <a:ea typeface="MS PGothic" charset="-128"/>
                        </a:rPr>
                        <a:t>Males are more likely to experience physical or verbal bullying</a:t>
                      </a:r>
                      <a:endParaRPr kumimoji="0" lang="en-US" altLang="en-US" sz="1400" b="0" i="0" u="none" strike="noStrike" cap="none" normalizeH="0" baseline="0">
                        <a:ln>
                          <a:noFill/>
                        </a:ln>
                        <a:solidFill>
                          <a:srgbClr val="000000"/>
                        </a:solidFill>
                        <a:effectLst/>
                        <a:latin typeface="Cambria" charset="0"/>
                        <a:ea typeface="MS Mincho" charset="-128"/>
                      </a:endParaRPr>
                    </a:p>
                  </a:txBody>
                  <a:tcPr marL="68591" marR="68591"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F6"/>
                    </a:solidFill>
                  </a:tcPr>
                </a:tc>
              </a:tr>
              <a:tr h="444500">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sz="2000">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sz="1600">
                          <a:solidFill>
                            <a:schemeClr val="tx1"/>
                          </a:solidFill>
                          <a:latin typeface="Arial" charset="0"/>
                          <a:ea typeface="MS PGothic" charset="-128"/>
                        </a:defRPr>
                      </a:lvl4pPr>
                      <a:lvl5pPr marL="2057400" indent="-228600">
                        <a:spcBef>
                          <a:spcPct val="20000"/>
                        </a:spcBef>
                        <a:defRPr sz="1600">
                          <a:solidFill>
                            <a:schemeClr val="tx1"/>
                          </a:solidFill>
                          <a:latin typeface="Arial" charset="0"/>
                          <a:ea typeface="MS PGothic" charset="-128"/>
                        </a:defRPr>
                      </a:lvl5pPr>
                      <a:lvl6pPr marL="2514600" indent="-228600" eaLnBrk="0" fontAlgn="base" hangingPunct="0">
                        <a:spcBef>
                          <a:spcPct val="20000"/>
                        </a:spcBef>
                        <a:spcAft>
                          <a:spcPct val="0"/>
                        </a:spcAft>
                        <a:defRPr sz="1600">
                          <a:solidFill>
                            <a:schemeClr val="tx1"/>
                          </a:solidFill>
                          <a:latin typeface="Arial" charset="0"/>
                          <a:ea typeface="MS PGothic" charset="-128"/>
                        </a:defRPr>
                      </a:lvl6pPr>
                      <a:lvl7pPr marL="2971800" indent="-228600" eaLnBrk="0" fontAlgn="base" hangingPunct="0">
                        <a:spcBef>
                          <a:spcPct val="20000"/>
                        </a:spcBef>
                        <a:spcAft>
                          <a:spcPct val="0"/>
                        </a:spcAft>
                        <a:defRPr sz="1600">
                          <a:solidFill>
                            <a:schemeClr val="tx1"/>
                          </a:solidFill>
                          <a:latin typeface="Arial" charset="0"/>
                          <a:ea typeface="MS PGothic" charset="-128"/>
                        </a:defRPr>
                      </a:lvl7pPr>
                      <a:lvl8pPr marL="3429000" indent="-228600" eaLnBrk="0" fontAlgn="base" hangingPunct="0">
                        <a:spcBef>
                          <a:spcPct val="20000"/>
                        </a:spcBef>
                        <a:spcAft>
                          <a:spcPct val="0"/>
                        </a:spcAft>
                        <a:defRPr sz="1600">
                          <a:solidFill>
                            <a:schemeClr val="tx1"/>
                          </a:solidFill>
                          <a:latin typeface="Arial" charset="0"/>
                          <a:ea typeface="MS PGothic" charset="-128"/>
                        </a:defRPr>
                      </a:lvl8pPr>
                      <a:lvl9pPr marL="3886200" indent="-228600" eaLnBrk="0" fontAlgn="base" hangingPunct="0">
                        <a:spcBef>
                          <a:spcPct val="20000"/>
                        </a:spcBef>
                        <a:spcAft>
                          <a:spcPct val="0"/>
                        </a:spcAft>
                        <a:defRPr sz="1600">
                          <a:solidFill>
                            <a:schemeClr val="tx1"/>
                          </a:solidFill>
                          <a:latin typeface="Arial" charset="0"/>
                          <a:ea typeface="MS PGothic"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Arial" charset="0"/>
                          <a:ea typeface="MS PGothic" charset="-128"/>
                        </a:rPr>
                        <a:t>Females are more likely to experience social or psychological bullying</a:t>
                      </a:r>
                      <a:endParaRPr kumimoji="0" lang="en-US" altLang="en-US" sz="1400" b="0" i="0" u="none" strike="noStrike" cap="none" normalizeH="0" baseline="0">
                        <a:ln>
                          <a:noFill/>
                        </a:ln>
                        <a:solidFill>
                          <a:srgbClr val="000000"/>
                        </a:solidFill>
                        <a:effectLst/>
                        <a:latin typeface="Cambria" charset="0"/>
                        <a:ea typeface="MS Mincho" charset="-128"/>
                      </a:endParaRPr>
                    </a:p>
                  </a:txBody>
                  <a:tcPr marL="68591" marR="68591"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F6"/>
                    </a:solidFill>
                  </a:tcPr>
                </a:tc>
              </a:tr>
              <a:tr h="444500">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sz="2000">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sz="1600">
                          <a:solidFill>
                            <a:schemeClr val="tx1"/>
                          </a:solidFill>
                          <a:latin typeface="Arial" charset="0"/>
                          <a:ea typeface="MS PGothic" charset="-128"/>
                        </a:defRPr>
                      </a:lvl4pPr>
                      <a:lvl5pPr marL="2057400" indent="-228600">
                        <a:spcBef>
                          <a:spcPct val="20000"/>
                        </a:spcBef>
                        <a:defRPr sz="1600">
                          <a:solidFill>
                            <a:schemeClr val="tx1"/>
                          </a:solidFill>
                          <a:latin typeface="Arial" charset="0"/>
                          <a:ea typeface="MS PGothic" charset="-128"/>
                        </a:defRPr>
                      </a:lvl5pPr>
                      <a:lvl6pPr marL="2514600" indent="-228600" eaLnBrk="0" fontAlgn="base" hangingPunct="0">
                        <a:spcBef>
                          <a:spcPct val="20000"/>
                        </a:spcBef>
                        <a:spcAft>
                          <a:spcPct val="0"/>
                        </a:spcAft>
                        <a:defRPr sz="1600">
                          <a:solidFill>
                            <a:schemeClr val="tx1"/>
                          </a:solidFill>
                          <a:latin typeface="Arial" charset="0"/>
                          <a:ea typeface="MS PGothic" charset="-128"/>
                        </a:defRPr>
                      </a:lvl6pPr>
                      <a:lvl7pPr marL="2971800" indent="-228600" eaLnBrk="0" fontAlgn="base" hangingPunct="0">
                        <a:spcBef>
                          <a:spcPct val="20000"/>
                        </a:spcBef>
                        <a:spcAft>
                          <a:spcPct val="0"/>
                        </a:spcAft>
                        <a:defRPr sz="1600">
                          <a:solidFill>
                            <a:schemeClr val="tx1"/>
                          </a:solidFill>
                          <a:latin typeface="Arial" charset="0"/>
                          <a:ea typeface="MS PGothic" charset="-128"/>
                        </a:defRPr>
                      </a:lvl7pPr>
                      <a:lvl8pPr marL="3429000" indent="-228600" eaLnBrk="0" fontAlgn="base" hangingPunct="0">
                        <a:spcBef>
                          <a:spcPct val="20000"/>
                        </a:spcBef>
                        <a:spcAft>
                          <a:spcPct val="0"/>
                        </a:spcAft>
                        <a:defRPr sz="1600">
                          <a:solidFill>
                            <a:schemeClr val="tx1"/>
                          </a:solidFill>
                          <a:latin typeface="Arial" charset="0"/>
                          <a:ea typeface="MS PGothic" charset="-128"/>
                        </a:defRPr>
                      </a:lvl8pPr>
                      <a:lvl9pPr marL="3886200" indent="-228600" eaLnBrk="0" fontAlgn="base" hangingPunct="0">
                        <a:spcBef>
                          <a:spcPct val="20000"/>
                        </a:spcBef>
                        <a:spcAft>
                          <a:spcPct val="0"/>
                        </a:spcAft>
                        <a:defRPr sz="1600">
                          <a:solidFill>
                            <a:schemeClr val="tx1"/>
                          </a:solidFill>
                          <a:latin typeface="Arial" charset="0"/>
                          <a:ea typeface="MS PGothic"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Arial" charset="0"/>
                          <a:ea typeface="MS PGothic" charset="-128"/>
                        </a:rPr>
                        <a:t>Females and white students reported the most incidents of being the victims of bullying</a:t>
                      </a:r>
                      <a:endParaRPr kumimoji="0" lang="en-US" altLang="en-US" sz="1400" b="0" i="0" u="none" strike="noStrike" cap="none" normalizeH="0" baseline="0">
                        <a:ln>
                          <a:noFill/>
                        </a:ln>
                        <a:solidFill>
                          <a:srgbClr val="000000"/>
                        </a:solidFill>
                        <a:effectLst/>
                        <a:latin typeface="Cambria" charset="0"/>
                        <a:ea typeface="MS Mincho" charset="-128"/>
                      </a:endParaRPr>
                    </a:p>
                  </a:txBody>
                  <a:tcPr marL="68591" marR="68591"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F6"/>
                    </a:solidFill>
                  </a:tcPr>
                </a:tc>
              </a:tr>
            </a:tbl>
          </a:graphicData>
        </a:graphic>
      </p:graphicFrame>
      <p:sp>
        <p:nvSpPr>
          <p:cNvPr id="40985" name="Rectangle 4"/>
          <p:cNvSpPr>
            <a:spLocks noChangeArrowheads="1"/>
          </p:cNvSpPr>
          <p:nvPr/>
        </p:nvSpPr>
        <p:spPr bwMode="auto">
          <a:xfrm>
            <a:off x="571500" y="6900863"/>
            <a:ext cx="72390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defRPr/>
            </a:pPr>
            <a:r>
              <a:rPr lang="en-US" altLang="en-US" sz="1600" dirty="0" smtClean="0">
                <a:latin typeface="+mj-lt"/>
              </a:rPr>
              <a:t>http://www.statisticbrain.com/cyber-bullying-statistics</a:t>
            </a:r>
          </a:p>
        </p:txBody>
      </p:sp>
      <p:sp>
        <p:nvSpPr>
          <p:cNvPr id="2" name="Title 1"/>
          <p:cNvSpPr>
            <a:spLocks noGrp="1"/>
          </p:cNvSpPr>
          <p:nvPr>
            <p:ph type="title"/>
          </p:nvPr>
        </p:nvSpPr>
        <p:spPr>
          <a:xfrm>
            <a:off x="-12700" y="442913"/>
            <a:ext cx="10150475" cy="1901825"/>
          </a:xfrm>
        </p:spPr>
        <p:txBody>
          <a:bodyPr/>
          <a:lstStyle/>
          <a:p>
            <a:pPr algn="ctr">
              <a:defRPr/>
            </a:pPr>
            <a:r>
              <a:rPr lang="en-US" altLang="en-US" sz="4000" b="0" i="0" dirty="0" smtClean="0">
                <a:solidFill>
                  <a:schemeClr val="bg1"/>
                </a:solidFill>
                <a:effectLst/>
                <a:latin typeface="Avenir Next" charset="0"/>
                <a:ea typeface="Avenir Next" charset="0"/>
                <a:cs typeface="Avenir Next" charset="0"/>
              </a:rPr>
              <a:t>WHAT DO STATISTICS SAY ABOUT </a:t>
            </a:r>
            <a:br>
              <a:rPr lang="en-US" altLang="en-US" sz="4000" b="0" i="0" dirty="0" smtClean="0">
                <a:solidFill>
                  <a:schemeClr val="bg1"/>
                </a:solidFill>
                <a:effectLst/>
                <a:latin typeface="Avenir Next" charset="0"/>
                <a:ea typeface="Avenir Next" charset="0"/>
                <a:cs typeface="Avenir Next" charset="0"/>
              </a:rPr>
            </a:br>
            <a:r>
              <a:rPr lang="en-US" altLang="en-US" sz="4000" b="0" i="0" dirty="0" smtClean="0">
                <a:solidFill>
                  <a:srgbClr val="F7F7F7"/>
                </a:solidFill>
                <a:effectLst/>
                <a:latin typeface="Avenir Next" charset="0"/>
                <a:ea typeface="Avenir Next" charset="0"/>
                <a:cs typeface="Avenir Next" charset="0"/>
              </a:rPr>
              <a:t>THE</a:t>
            </a:r>
            <a:r>
              <a:rPr lang="en-US" altLang="en-US" sz="4000" i="0" dirty="0" smtClean="0">
                <a:solidFill>
                  <a:srgbClr val="FF0000"/>
                </a:solidFill>
                <a:effectLst/>
                <a:latin typeface="Avenir Next" charset="0"/>
                <a:ea typeface="Avenir Next" charset="0"/>
                <a:cs typeface="Avenir Next" charset="0"/>
              </a:rPr>
              <a:t> TYPES OF VICTIMS?</a:t>
            </a:r>
            <a:r>
              <a:rPr lang="en-US" altLang="en-US" i="0" dirty="0" smtClean="0">
                <a:solidFill>
                  <a:srgbClr val="FF0066"/>
                </a:solidFill>
                <a:effectLst/>
                <a:latin typeface="Avenir Next" charset="0"/>
                <a:ea typeface="Avenir Next" charset="0"/>
                <a:cs typeface="Avenir Next" charset="0"/>
              </a:rPr>
              <a:t/>
            </a:r>
            <a:br>
              <a:rPr lang="en-US" altLang="en-US" i="0" dirty="0" smtClean="0">
                <a:solidFill>
                  <a:srgbClr val="FF0066"/>
                </a:solidFill>
                <a:effectLst/>
                <a:latin typeface="Avenir Next" charset="0"/>
                <a:ea typeface="Avenir Next" charset="0"/>
                <a:cs typeface="Avenir Next" charset="0"/>
              </a:rPr>
            </a:br>
            <a:endParaRPr lang="en-US" dirty="0">
              <a:solidFill>
                <a:srgbClr val="FF0066"/>
              </a:solidFill>
            </a:endParaRPr>
          </a:p>
        </p:txBody>
      </p:sp>
    </p:spTree>
  </p:cSld>
  <p:clrMapOvr>
    <a:masterClrMapping/>
  </p:clrMapOvr>
  <p:transition>
    <p:randomBa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8434" name="Title 1"/>
          <p:cNvSpPr>
            <a:spLocks noGrp="1"/>
          </p:cNvSpPr>
          <p:nvPr>
            <p:ph type="title"/>
          </p:nvPr>
        </p:nvSpPr>
        <p:spPr>
          <a:xfrm>
            <a:off x="0" y="823913"/>
            <a:ext cx="10150475" cy="914400"/>
          </a:xfrm>
        </p:spPr>
        <p:txBody>
          <a:bodyPr/>
          <a:lstStyle/>
          <a:p>
            <a:pPr algn="ctr"/>
            <a:r>
              <a:rPr lang="en-US" altLang="en-US" sz="4800" i="0" dirty="0">
                <a:solidFill>
                  <a:schemeClr val="bg1"/>
                </a:solidFill>
                <a:effectLst/>
                <a:latin typeface="Avenir Next" charset="0"/>
                <a:ea typeface="Avenir Next" charset="0"/>
                <a:cs typeface="Avenir Next" charset="0"/>
              </a:rPr>
              <a:t>B-U-L-L-Y-I-N-G</a:t>
            </a:r>
          </a:p>
        </p:txBody>
      </p:sp>
      <p:sp>
        <p:nvSpPr>
          <p:cNvPr id="2" name="Content Placeholder 2"/>
          <p:cNvSpPr>
            <a:spLocks noGrp="1"/>
          </p:cNvSpPr>
          <p:nvPr>
            <p:ph idx="1"/>
          </p:nvPr>
        </p:nvSpPr>
        <p:spPr>
          <a:xfrm>
            <a:off x="1630364" y="2957513"/>
            <a:ext cx="8245474" cy="3810000"/>
          </a:xfrm>
        </p:spPr>
        <p:txBody>
          <a:bodyPr/>
          <a:lstStyle/>
          <a:p>
            <a:pPr>
              <a:spcBef>
                <a:spcPct val="0"/>
              </a:spcBef>
            </a:pPr>
            <a:r>
              <a:rPr lang="en-US" altLang="en-US" sz="3200" dirty="0">
                <a:latin typeface="Calibri" charset="0"/>
                <a:ea typeface="MS PGothic" charset="-128"/>
                <a:cs typeface="ＭＳ Ｐゴシック" charset="-128"/>
              </a:rPr>
              <a:t>Why do we need to talk about this? </a:t>
            </a:r>
          </a:p>
          <a:p>
            <a:pPr>
              <a:spcBef>
                <a:spcPct val="0"/>
              </a:spcBef>
            </a:pPr>
            <a:endParaRPr lang="en-US" altLang="en-US" sz="3200" dirty="0">
              <a:latin typeface="Calibri" charset="0"/>
              <a:ea typeface="MS PGothic" charset="-128"/>
              <a:cs typeface="ＭＳ Ｐゴシック" charset="-128"/>
            </a:endParaRPr>
          </a:p>
          <a:p>
            <a:pPr>
              <a:spcBef>
                <a:spcPct val="0"/>
              </a:spcBef>
            </a:pPr>
            <a:r>
              <a:rPr lang="en-US" altLang="en-US" sz="3200" dirty="0">
                <a:latin typeface="Calibri" charset="0"/>
                <a:ea typeface="MS PGothic" charset="-128"/>
                <a:cs typeface="ＭＳ Ｐゴシック" charset="-128"/>
              </a:rPr>
              <a:t>Is bullying real? </a:t>
            </a:r>
          </a:p>
          <a:p>
            <a:pPr>
              <a:spcBef>
                <a:spcPct val="0"/>
              </a:spcBef>
              <a:buFontTx/>
              <a:buNone/>
            </a:pPr>
            <a:endParaRPr lang="en-US" altLang="en-US" sz="3200" dirty="0">
              <a:latin typeface="Calibri" charset="0"/>
              <a:ea typeface="MS PGothic" charset="-128"/>
              <a:cs typeface="ＭＳ Ｐゴシック" charset="-128"/>
            </a:endParaRPr>
          </a:p>
          <a:p>
            <a:pPr>
              <a:spcBef>
                <a:spcPct val="0"/>
              </a:spcBef>
            </a:pPr>
            <a:r>
              <a:rPr lang="en-US" altLang="en-US" sz="3200" dirty="0">
                <a:latin typeface="Calibri" charset="0"/>
                <a:ea typeface="MS PGothic" charset="-128"/>
                <a:cs typeface="ＭＳ Ｐゴシック" charset="-128"/>
              </a:rPr>
              <a:t>Is it happening? </a:t>
            </a:r>
          </a:p>
          <a:p>
            <a:pPr>
              <a:spcBef>
                <a:spcPct val="0"/>
              </a:spcBef>
              <a:buFontTx/>
              <a:buNone/>
            </a:pPr>
            <a:endParaRPr lang="en-US" altLang="en-US" sz="3200" dirty="0">
              <a:latin typeface="Calibri" charset="0"/>
              <a:ea typeface="MS PGothic" charset="-128"/>
              <a:cs typeface="ＭＳ Ｐゴシック" charset="-128"/>
            </a:endParaRPr>
          </a:p>
          <a:p>
            <a:pPr>
              <a:spcBef>
                <a:spcPct val="0"/>
              </a:spcBef>
            </a:pPr>
            <a:r>
              <a:rPr lang="en-US" altLang="en-US" sz="3200" dirty="0">
                <a:latin typeface="Calibri" charset="0"/>
                <a:ea typeface="MS PGothic" charset="-128"/>
                <a:cs typeface="ＭＳ Ｐゴシック" charset="-128"/>
              </a:rPr>
              <a:t>What is bullying?</a:t>
            </a:r>
          </a:p>
          <a:p>
            <a:endParaRPr lang="en-US" altLang="en-US" dirty="0">
              <a:latin typeface="Calibri" charset="0"/>
              <a:ea typeface="MS PGothic" charset="-128"/>
              <a:cs typeface="ＭＳ Ｐゴシック" charset="-128"/>
            </a:endParaRPr>
          </a:p>
        </p:txBody>
      </p:sp>
      <p:pic>
        <p:nvPicPr>
          <p:cNvPr id="1843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89638" y="3795713"/>
            <a:ext cx="28956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Ba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linds(horizontal)">
                                      <p:cBhvr>
                                        <p:cTn id="12" dur="500"/>
                                        <p:tgtEl>
                                          <p:spTgt spid="2">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blinds(horizontal)">
                                      <p:cBhvr>
                                        <p:cTn id="17" dur="500"/>
                                        <p:tgtEl>
                                          <p:spTgt spid="2">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blinds(horizontal)">
                                      <p:cBhvr>
                                        <p:cTn id="22"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5594350" y="6843713"/>
            <a:ext cx="3976688" cy="517525"/>
          </a:xfrm>
          <a:prstGeom prst="rect">
            <a:avLst/>
          </a:prstGeom>
          <a:solidFill>
            <a:schemeClr val="accent3"/>
          </a:solidFill>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defRPr/>
            </a:pPr>
            <a:endParaRPr lang="pt-BR" altLang="pt-BR" smtClean="0">
              <a:cs typeface="Arial" panose="020B0604020202020204" pitchFamily="34" charset="0"/>
            </a:endParaRPr>
          </a:p>
        </p:txBody>
      </p:sp>
      <p:graphicFrame>
        <p:nvGraphicFramePr>
          <p:cNvPr id="3" name="Content Placeholder 7"/>
          <p:cNvGraphicFramePr>
            <a:graphicFrameLocks noGrp="1"/>
          </p:cNvGraphicFramePr>
          <p:nvPr/>
        </p:nvGraphicFramePr>
        <p:xfrm>
          <a:off x="5075238" y="2762250"/>
          <a:ext cx="4699000" cy="3243263"/>
        </p:xfrm>
        <a:graphic>
          <a:graphicData uri="http://schemas.openxmlformats.org/drawingml/2006/table">
            <a:tbl>
              <a:tblPr/>
              <a:tblGrid>
                <a:gridCol w="2349500"/>
                <a:gridCol w="2349500"/>
              </a:tblGrid>
              <a:tr h="864023">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sz="2000">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sz="1600">
                          <a:solidFill>
                            <a:schemeClr val="tx1"/>
                          </a:solidFill>
                          <a:latin typeface="Arial" charset="0"/>
                          <a:ea typeface="MS PGothic" charset="-128"/>
                        </a:defRPr>
                      </a:lvl4pPr>
                      <a:lvl5pPr marL="2057400" indent="-228600">
                        <a:spcBef>
                          <a:spcPct val="20000"/>
                        </a:spcBef>
                        <a:defRPr sz="1600">
                          <a:solidFill>
                            <a:schemeClr val="tx1"/>
                          </a:solidFill>
                          <a:latin typeface="Arial" charset="0"/>
                          <a:ea typeface="MS PGothic" charset="-128"/>
                        </a:defRPr>
                      </a:lvl5pPr>
                      <a:lvl6pPr marL="2514600" indent="-228600" eaLnBrk="0" fontAlgn="base" hangingPunct="0">
                        <a:spcBef>
                          <a:spcPct val="20000"/>
                        </a:spcBef>
                        <a:spcAft>
                          <a:spcPct val="0"/>
                        </a:spcAft>
                        <a:defRPr sz="1600">
                          <a:solidFill>
                            <a:schemeClr val="tx1"/>
                          </a:solidFill>
                          <a:latin typeface="Arial" charset="0"/>
                          <a:ea typeface="MS PGothic" charset="-128"/>
                        </a:defRPr>
                      </a:lvl6pPr>
                      <a:lvl7pPr marL="2971800" indent="-228600" eaLnBrk="0" fontAlgn="base" hangingPunct="0">
                        <a:spcBef>
                          <a:spcPct val="20000"/>
                        </a:spcBef>
                        <a:spcAft>
                          <a:spcPct val="0"/>
                        </a:spcAft>
                        <a:defRPr sz="1600">
                          <a:solidFill>
                            <a:schemeClr val="tx1"/>
                          </a:solidFill>
                          <a:latin typeface="Arial" charset="0"/>
                          <a:ea typeface="MS PGothic" charset="-128"/>
                        </a:defRPr>
                      </a:lvl7pPr>
                      <a:lvl8pPr marL="3429000" indent="-228600" eaLnBrk="0" fontAlgn="base" hangingPunct="0">
                        <a:spcBef>
                          <a:spcPct val="20000"/>
                        </a:spcBef>
                        <a:spcAft>
                          <a:spcPct val="0"/>
                        </a:spcAft>
                        <a:defRPr sz="1600">
                          <a:solidFill>
                            <a:schemeClr val="tx1"/>
                          </a:solidFill>
                          <a:latin typeface="Arial" charset="0"/>
                          <a:ea typeface="MS PGothic" charset="-128"/>
                        </a:defRPr>
                      </a:lvl8pPr>
                      <a:lvl9pPr marL="3886200" indent="-228600" eaLnBrk="0" fontAlgn="base" hangingPunct="0">
                        <a:spcBef>
                          <a:spcPct val="20000"/>
                        </a:spcBef>
                        <a:spcAft>
                          <a:spcPct val="0"/>
                        </a:spcAft>
                        <a:defRPr sz="1600">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chemeClr val="bg1"/>
                          </a:solidFill>
                          <a:effectLst/>
                          <a:latin typeface="Arial" charset="0"/>
                          <a:ea typeface="MS PGothic" charset="-128"/>
                        </a:rPr>
                        <a:t>SEXUAL MINORITIES-LGBT’</a:t>
                      </a:r>
                      <a:r>
                        <a:rPr kumimoji="0" lang="en-US" altLang="ja-JP" sz="1400" b="1" i="0" u="none" strike="noStrike" cap="none" normalizeH="0" baseline="0">
                          <a:ln>
                            <a:noFill/>
                          </a:ln>
                          <a:solidFill>
                            <a:schemeClr val="bg1"/>
                          </a:solidFill>
                          <a:effectLst/>
                          <a:latin typeface="Arial" charset="0"/>
                          <a:ea typeface="MS PGothic" charset="-128"/>
                        </a:rPr>
                        <a:t>S</a:t>
                      </a:r>
                      <a:endParaRPr kumimoji="0" lang="en-US" altLang="en-US" sz="1400" b="1" i="0" u="none" strike="noStrike" cap="none" normalizeH="0" baseline="0">
                        <a:ln>
                          <a:noFill/>
                        </a:ln>
                        <a:solidFill>
                          <a:schemeClr val="bg1"/>
                        </a:solidFill>
                        <a:effectLst/>
                        <a:latin typeface="Arial" charset="0"/>
                        <a:ea typeface="MS Mincho" charset="-128"/>
                      </a:endParaRPr>
                    </a:p>
                  </a:txBody>
                  <a:tcPr marL="68580" marR="6858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2D2DB9"/>
                    </a:solid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sz="2000">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sz="1600">
                          <a:solidFill>
                            <a:schemeClr val="tx1"/>
                          </a:solidFill>
                          <a:latin typeface="Arial" charset="0"/>
                          <a:ea typeface="MS PGothic" charset="-128"/>
                        </a:defRPr>
                      </a:lvl4pPr>
                      <a:lvl5pPr marL="2057400" indent="-228600">
                        <a:spcBef>
                          <a:spcPct val="20000"/>
                        </a:spcBef>
                        <a:defRPr sz="1600">
                          <a:solidFill>
                            <a:schemeClr val="tx1"/>
                          </a:solidFill>
                          <a:latin typeface="Arial" charset="0"/>
                          <a:ea typeface="MS PGothic" charset="-128"/>
                        </a:defRPr>
                      </a:lvl5pPr>
                      <a:lvl6pPr marL="2514600" indent="-228600" eaLnBrk="0" fontAlgn="base" hangingPunct="0">
                        <a:spcBef>
                          <a:spcPct val="20000"/>
                        </a:spcBef>
                        <a:spcAft>
                          <a:spcPct val="0"/>
                        </a:spcAft>
                        <a:defRPr sz="1600">
                          <a:solidFill>
                            <a:schemeClr val="tx1"/>
                          </a:solidFill>
                          <a:latin typeface="Arial" charset="0"/>
                          <a:ea typeface="MS PGothic" charset="-128"/>
                        </a:defRPr>
                      </a:lvl6pPr>
                      <a:lvl7pPr marL="2971800" indent="-228600" eaLnBrk="0" fontAlgn="base" hangingPunct="0">
                        <a:spcBef>
                          <a:spcPct val="20000"/>
                        </a:spcBef>
                        <a:spcAft>
                          <a:spcPct val="0"/>
                        </a:spcAft>
                        <a:defRPr sz="1600">
                          <a:solidFill>
                            <a:schemeClr val="tx1"/>
                          </a:solidFill>
                          <a:latin typeface="Arial" charset="0"/>
                          <a:ea typeface="MS PGothic" charset="-128"/>
                        </a:defRPr>
                      </a:lvl7pPr>
                      <a:lvl8pPr marL="3429000" indent="-228600" eaLnBrk="0" fontAlgn="base" hangingPunct="0">
                        <a:spcBef>
                          <a:spcPct val="20000"/>
                        </a:spcBef>
                        <a:spcAft>
                          <a:spcPct val="0"/>
                        </a:spcAft>
                        <a:defRPr sz="1600">
                          <a:solidFill>
                            <a:schemeClr val="tx1"/>
                          </a:solidFill>
                          <a:latin typeface="Arial" charset="0"/>
                          <a:ea typeface="MS PGothic" charset="-128"/>
                        </a:defRPr>
                      </a:lvl8pPr>
                      <a:lvl9pPr marL="3886200" indent="-228600" eaLnBrk="0" fontAlgn="base" hangingPunct="0">
                        <a:spcBef>
                          <a:spcPct val="20000"/>
                        </a:spcBef>
                        <a:spcAft>
                          <a:spcPct val="0"/>
                        </a:spcAft>
                        <a:defRPr sz="1600">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chemeClr val="bg1"/>
                          </a:solidFill>
                          <a:effectLst/>
                          <a:latin typeface="Arial" charset="0"/>
                          <a:ea typeface="MS PGothic" charset="-128"/>
                        </a:rPr>
                        <a:t>KANTO REGION, JAPAN</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chemeClr val="bg1"/>
                          </a:solidFill>
                          <a:effectLst/>
                          <a:latin typeface="Arial" charset="0"/>
                          <a:ea typeface="MS PGothic" charset="-128"/>
                        </a:rPr>
                        <a:t>2014</a:t>
                      </a:r>
                      <a:endParaRPr kumimoji="0" lang="en-US" altLang="en-US" sz="1400" b="1" i="0" u="none" strike="noStrike" cap="none" normalizeH="0" baseline="0">
                        <a:ln>
                          <a:noFill/>
                        </a:ln>
                        <a:solidFill>
                          <a:schemeClr val="bg1"/>
                        </a:solidFill>
                        <a:effectLst/>
                        <a:latin typeface="Arial" charset="0"/>
                        <a:ea typeface="MS Mincho" charset="-128"/>
                      </a:endParaRPr>
                    </a:p>
                  </a:txBody>
                  <a:tcPr marL="68580" marR="6858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2D2DB9"/>
                    </a:solidFill>
                  </a:tcPr>
                </a:tc>
              </a:tr>
              <a:tr h="468542">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sz="2000">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sz="1600">
                          <a:solidFill>
                            <a:schemeClr val="tx1"/>
                          </a:solidFill>
                          <a:latin typeface="Arial" charset="0"/>
                          <a:ea typeface="MS PGothic" charset="-128"/>
                        </a:defRPr>
                      </a:lvl4pPr>
                      <a:lvl5pPr marL="2057400" indent="-228600">
                        <a:spcBef>
                          <a:spcPct val="20000"/>
                        </a:spcBef>
                        <a:defRPr sz="1600">
                          <a:solidFill>
                            <a:schemeClr val="tx1"/>
                          </a:solidFill>
                          <a:latin typeface="Arial" charset="0"/>
                          <a:ea typeface="MS PGothic" charset="-128"/>
                        </a:defRPr>
                      </a:lvl5pPr>
                      <a:lvl6pPr marL="2514600" indent="-228600" eaLnBrk="0" fontAlgn="base" hangingPunct="0">
                        <a:spcBef>
                          <a:spcPct val="20000"/>
                        </a:spcBef>
                        <a:spcAft>
                          <a:spcPct val="0"/>
                        </a:spcAft>
                        <a:defRPr sz="1600">
                          <a:solidFill>
                            <a:schemeClr val="tx1"/>
                          </a:solidFill>
                          <a:latin typeface="Arial" charset="0"/>
                          <a:ea typeface="MS PGothic" charset="-128"/>
                        </a:defRPr>
                      </a:lvl6pPr>
                      <a:lvl7pPr marL="2971800" indent="-228600" eaLnBrk="0" fontAlgn="base" hangingPunct="0">
                        <a:spcBef>
                          <a:spcPct val="20000"/>
                        </a:spcBef>
                        <a:spcAft>
                          <a:spcPct val="0"/>
                        </a:spcAft>
                        <a:defRPr sz="1600">
                          <a:solidFill>
                            <a:schemeClr val="tx1"/>
                          </a:solidFill>
                          <a:latin typeface="Arial" charset="0"/>
                          <a:ea typeface="MS PGothic" charset="-128"/>
                        </a:defRPr>
                      </a:lvl7pPr>
                      <a:lvl8pPr marL="3429000" indent="-228600" eaLnBrk="0" fontAlgn="base" hangingPunct="0">
                        <a:spcBef>
                          <a:spcPct val="20000"/>
                        </a:spcBef>
                        <a:spcAft>
                          <a:spcPct val="0"/>
                        </a:spcAft>
                        <a:defRPr sz="1600">
                          <a:solidFill>
                            <a:schemeClr val="tx1"/>
                          </a:solidFill>
                          <a:latin typeface="Arial" charset="0"/>
                          <a:ea typeface="MS PGothic" charset="-128"/>
                        </a:defRPr>
                      </a:lvl8pPr>
                      <a:lvl9pPr marL="3886200" indent="-228600" eaLnBrk="0" fontAlgn="base" hangingPunct="0">
                        <a:spcBef>
                          <a:spcPct val="20000"/>
                        </a:spcBef>
                        <a:spcAft>
                          <a:spcPct val="0"/>
                        </a:spcAft>
                        <a:defRPr sz="1600">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Arial" charset="0"/>
                          <a:ea typeface="MS PGothic" charset="-128"/>
                        </a:rPr>
                        <a:t>Bullied by teachers</a:t>
                      </a:r>
                      <a:endParaRPr kumimoji="0" lang="en-US" altLang="en-US" sz="1400" b="0" i="0" u="none" strike="noStrike" cap="none" normalizeH="0" baseline="0">
                        <a:ln>
                          <a:noFill/>
                        </a:ln>
                        <a:solidFill>
                          <a:srgbClr val="000000"/>
                        </a:solidFill>
                        <a:effectLst/>
                        <a:latin typeface="Arial" charset="0"/>
                        <a:ea typeface="MS Mincho" charset="-128"/>
                      </a:endParaRPr>
                    </a:p>
                  </a:txBody>
                  <a:tcPr marL="68580" marR="6858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F6"/>
                    </a:solid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sz="2000">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sz="1600">
                          <a:solidFill>
                            <a:schemeClr val="tx1"/>
                          </a:solidFill>
                          <a:latin typeface="Arial" charset="0"/>
                          <a:ea typeface="MS PGothic" charset="-128"/>
                        </a:defRPr>
                      </a:lvl4pPr>
                      <a:lvl5pPr marL="2057400" indent="-228600">
                        <a:spcBef>
                          <a:spcPct val="20000"/>
                        </a:spcBef>
                        <a:defRPr sz="1600">
                          <a:solidFill>
                            <a:schemeClr val="tx1"/>
                          </a:solidFill>
                          <a:latin typeface="Arial" charset="0"/>
                          <a:ea typeface="MS PGothic" charset="-128"/>
                        </a:defRPr>
                      </a:lvl5pPr>
                      <a:lvl6pPr marL="2514600" indent="-228600" eaLnBrk="0" fontAlgn="base" hangingPunct="0">
                        <a:spcBef>
                          <a:spcPct val="20000"/>
                        </a:spcBef>
                        <a:spcAft>
                          <a:spcPct val="0"/>
                        </a:spcAft>
                        <a:defRPr sz="1600">
                          <a:solidFill>
                            <a:schemeClr val="tx1"/>
                          </a:solidFill>
                          <a:latin typeface="Arial" charset="0"/>
                          <a:ea typeface="MS PGothic" charset="-128"/>
                        </a:defRPr>
                      </a:lvl6pPr>
                      <a:lvl7pPr marL="2971800" indent="-228600" eaLnBrk="0" fontAlgn="base" hangingPunct="0">
                        <a:spcBef>
                          <a:spcPct val="20000"/>
                        </a:spcBef>
                        <a:spcAft>
                          <a:spcPct val="0"/>
                        </a:spcAft>
                        <a:defRPr sz="1600">
                          <a:solidFill>
                            <a:schemeClr val="tx1"/>
                          </a:solidFill>
                          <a:latin typeface="Arial" charset="0"/>
                          <a:ea typeface="MS PGothic" charset="-128"/>
                        </a:defRPr>
                      </a:lvl7pPr>
                      <a:lvl8pPr marL="3429000" indent="-228600" eaLnBrk="0" fontAlgn="base" hangingPunct="0">
                        <a:spcBef>
                          <a:spcPct val="20000"/>
                        </a:spcBef>
                        <a:spcAft>
                          <a:spcPct val="0"/>
                        </a:spcAft>
                        <a:defRPr sz="1600">
                          <a:solidFill>
                            <a:schemeClr val="tx1"/>
                          </a:solidFill>
                          <a:latin typeface="Arial" charset="0"/>
                          <a:ea typeface="MS PGothic" charset="-128"/>
                        </a:defRPr>
                      </a:lvl8pPr>
                      <a:lvl9pPr marL="3886200" indent="-228600" eaLnBrk="0" fontAlgn="base" hangingPunct="0">
                        <a:spcBef>
                          <a:spcPct val="20000"/>
                        </a:spcBef>
                        <a:spcAft>
                          <a:spcPct val="0"/>
                        </a:spcAft>
                        <a:defRPr sz="1600">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Arial" charset="0"/>
                          <a:ea typeface="MS PGothic" charset="-128"/>
                        </a:rPr>
                        <a:t>12%</a:t>
                      </a:r>
                      <a:endParaRPr kumimoji="0" lang="en-US" altLang="en-US" sz="1400" b="0" i="0" u="none" strike="noStrike" cap="none" normalizeH="0" baseline="0">
                        <a:ln>
                          <a:noFill/>
                        </a:ln>
                        <a:solidFill>
                          <a:srgbClr val="000000"/>
                        </a:solidFill>
                        <a:effectLst/>
                        <a:latin typeface="Arial" charset="0"/>
                        <a:ea typeface="MS Mincho" charset="-128"/>
                      </a:endParaRPr>
                    </a:p>
                  </a:txBody>
                  <a:tcPr marL="68580" marR="6858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F6"/>
                    </a:solidFill>
                  </a:tcPr>
                </a:tc>
              </a:tr>
              <a:tr h="468542">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sz="2000">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sz="1600">
                          <a:solidFill>
                            <a:schemeClr val="tx1"/>
                          </a:solidFill>
                          <a:latin typeface="Arial" charset="0"/>
                          <a:ea typeface="MS PGothic" charset="-128"/>
                        </a:defRPr>
                      </a:lvl4pPr>
                      <a:lvl5pPr marL="2057400" indent="-228600">
                        <a:spcBef>
                          <a:spcPct val="20000"/>
                        </a:spcBef>
                        <a:defRPr sz="1600">
                          <a:solidFill>
                            <a:schemeClr val="tx1"/>
                          </a:solidFill>
                          <a:latin typeface="Arial" charset="0"/>
                          <a:ea typeface="MS PGothic" charset="-128"/>
                        </a:defRPr>
                      </a:lvl5pPr>
                      <a:lvl6pPr marL="2514600" indent="-228600" eaLnBrk="0" fontAlgn="base" hangingPunct="0">
                        <a:spcBef>
                          <a:spcPct val="20000"/>
                        </a:spcBef>
                        <a:spcAft>
                          <a:spcPct val="0"/>
                        </a:spcAft>
                        <a:defRPr sz="1600">
                          <a:solidFill>
                            <a:schemeClr val="tx1"/>
                          </a:solidFill>
                          <a:latin typeface="Arial" charset="0"/>
                          <a:ea typeface="MS PGothic" charset="-128"/>
                        </a:defRPr>
                      </a:lvl6pPr>
                      <a:lvl7pPr marL="2971800" indent="-228600" eaLnBrk="0" fontAlgn="base" hangingPunct="0">
                        <a:spcBef>
                          <a:spcPct val="20000"/>
                        </a:spcBef>
                        <a:spcAft>
                          <a:spcPct val="0"/>
                        </a:spcAft>
                        <a:defRPr sz="1600">
                          <a:solidFill>
                            <a:schemeClr val="tx1"/>
                          </a:solidFill>
                          <a:latin typeface="Arial" charset="0"/>
                          <a:ea typeface="MS PGothic" charset="-128"/>
                        </a:defRPr>
                      </a:lvl7pPr>
                      <a:lvl8pPr marL="3429000" indent="-228600" eaLnBrk="0" fontAlgn="base" hangingPunct="0">
                        <a:spcBef>
                          <a:spcPct val="20000"/>
                        </a:spcBef>
                        <a:spcAft>
                          <a:spcPct val="0"/>
                        </a:spcAft>
                        <a:defRPr sz="1600">
                          <a:solidFill>
                            <a:schemeClr val="tx1"/>
                          </a:solidFill>
                          <a:latin typeface="Arial" charset="0"/>
                          <a:ea typeface="MS PGothic" charset="-128"/>
                        </a:defRPr>
                      </a:lvl8pPr>
                      <a:lvl9pPr marL="3886200" indent="-228600" eaLnBrk="0" fontAlgn="base" hangingPunct="0">
                        <a:spcBef>
                          <a:spcPct val="20000"/>
                        </a:spcBef>
                        <a:spcAft>
                          <a:spcPct val="0"/>
                        </a:spcAft>
                        <a:defRPr sz="1600">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Arial" charset="0"/>
                          <a:ea typeface="MS PGothic" charset="-128"/>
                        </a:rPr>
                        <a:t>Bullied for over one year</a:t>
                      </a:r>
                      <a:endParaRPr kumimoji="0" lang="en-US" altLang="en-US" sz="1400" b="0" i="0" u="none" strike="noStrike" cap="none" normalizeH="0" baseline="0">
                        <a:ln>
                          <a:noFill/>
                        </a:ln>
                        <a:solidFill>
                          <a:srgbClr val="000000"/>
                        </a:solidFill>
                        <a:effectLst/>
                        <a:latin typeface="Arial" charset="0"/>
                        <a:ea typeface="MS Mincho" charset="-128"/>
                      </a:endParaRPr>
                    </a:p>
                  </a:txBody>
                  <a:tcPr marL="68580" marR="6858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F6"/>
                    </a:solid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sz="2000">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sz="1600">
                          <a:solidFill>
                            <a:schemeClr val="tx1"/>
                          </a:solidFill>
                          <a:latin typeface="Arial" charset="0"/>
                          <a:ea typeface="MS PGothic" charset="-128"/>
                        </a:defRPr>
                      </a:lvl4pPr>
                      <a:lvl5pPr marL="2057400" indent="-228600">
                        <a:spcBef>
                          <a:spcPct val="20000"/>
                        </a:spcBef>
                        <a:defRPr sz="1600">
                          <a:solidFill>
                            <a:schemeClr val="tx1"/>
                          </a:solidFill>
                          <a:latin typeface="Arial" charset="0"/>
                          <a:ea typeface="MS PGothic" charset="-128"/>
                        </a:defRPr>
                      </a:lvl5pPr>
                      <a:lvl6pPr marL="2514600" indent="-228600" eaLnBrk="0" fontAlgn="base" hangingPunct="0">
                        <a:spcBef>
                          <a:spcPct val="20000"/>
                        </a:spcBef>
                        <a:spcAft>
                          <a:spcPct val="0"/>
                        </a:spcAft>
                        <a:defRPr sz="1600">
                          <a:solidFill>
                            <a:schemeClr val="tx1"/>
                          </a:solidFill>
                          <a:latin typeface="Arial" charset="0"/>
                          <a:ea typeface="MS PGothic" charset="-128"/>
                        </a:defRPr>
                      </a:lvl6pPr>
                      <a:lvl7pPr marL="2971800" indent="-228600" eaLnBrk="0" fontAlgn="base" hangingPunct="0">
                        <a:spcBef>
                          <a:spcPct val="20000"/>
                        </a:spcBef>
                        <a:spcAft>
                          <a:spcPct val="0"/>
                        </a:spcAft>
                        <a:defRPr sz="1600">
                          <a:solidFill>
                            <a:schemeClr val="tx1"/>
                          </a:solidFill>
                          <a:latin typeface="Arial" charset="0"/>
                          <a:ea typeface="MS PGothic" charset="-128"/>
                        </a:defRPr>
                      </a:lvl7pPr>
                      <a:lvl8pPr marL="3429000" indent="-228600" eaLnBrk="0" fontAlgn="base" hangingPunct="0">
                        <a:spcBef>
                          <a:spcPct val="20000"/>
                        </a:spcBef>
                        <a:spcAft>
                          <a:spcPct val="0"/>
                        </a:spcAft>
                        <a:defRPr sz="1600">
                          <a:solidFill>
                            <a:schemeClr val="tx1"/>
                          </a:solidFill>
                          <a:latin typeface="Arial" charset="0"/>
                          <a:ea typeface="MS PGothic" charset="-128"/>
                        </a:defRPr>
                      </a:lvl8pPr>
                      <a:lvl9pPr marL="3886200" indent="-228600" eaLnBrk="0" fontAlgn="base" hangingPunct="0">
                        <a:spcBef>
                          <a:spcPct val="20000"/>
                        </a:spcBef>
                        <a:spcAft>
                          <a:spcPct val="0"/>
                        </a:spcAft>
                        <a:defRPr sz="1600">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Arial" charset="0"/>
                          <a:ea typeface="MS PGothic" charset="-128"/>
                        </a:rPr>
                        <a:t>43%</a:t>
                      </a:r>
                      <a:endParaRPr kumimoji="0" lang="en-US" altLang="en-US" sz="1400" b="0" i="0" u="none" strike="noStrike" cap="none" normalizeH="0" baseline="0">
                        <a:ln>
                          <a:noFill/>
                        </a:ln>
                        <a:solidFill>
                          <a:srgbClr val="000000"/>
                        </a:solidFill>
                        <a:effectLst/>
                        <a:latin typeface="Arial" charset="0"/>
                        <a:ea typeface="MS Mincho" charset="-128"/>
                      </a:endParaRPr>
                    </a:p>
                  </a:txBody>
                  <a:tcPr marL="68580" marR="6858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F6"/>
                    </a:solidFill>
                  </a:tcPr>
                </a:tc>
              </a:tr>
              <a:tr h="721078">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sz="2000">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sz="1600">
                          <a:solidFill>
                            <a:schemeClr val="tx1"/>
                          </a:solidFill>
                          <a:latin typeface="Arial" charset="0"/>
                          <a:ea typeface="MS PGothic" charset="-128"/>
                        </a:defRPr>
                      </a:lvl4pPr>
                      <a:lvl5pPr marL="2057400" indent="-228600">
                        <a:spcBef>
                          <a:spcPct val="20000"/>
                        </a:spcBef>
                        <a:defRPr sz="1600">
                          <a:solidFill>
                            <a:schemeClr val="tx1"/>
                          </a:solidFill>
                          <a:latin typeface="Arial" charset="0"/>
                          <a:ea typeface="MS PGothic" charset="-128"/>
                        </a:defRPr>
                      </a:lvl5pPr>
                      <a:lvl6pPr marL="2514600" indent="-228600" eaLnBrk="0" fontAlgn="base" hangingPunct="0">
                        <a:spcBef>
                          <a:spcPct val="20000"/>
                        </a:spcBef>
                        <a:spcAft>
                          <a:spcPct val="0"/>
                        </a:spcAft>
                        <a:defRPr sz="1600">
                          <a:solidFill>
                            <a:schemeClr val="tx1"/>
                          </a:solidFill>
                          <a:latin typeface="Arial" charset="0"/>
                          <a:ea typeface="MS PGothic" charset="-128"/>
                        </a:defRPr>
                      </a:lvl6pPr>
                      <a:lvl7pPr marL="2971800" indent="-228600" eaLnBrk="0" fontAlgn="base" hangingPunct="0">
                        <a:spcBef>
                          <a:spcPct val="20000"/>
                        </a:spcBef>
                        <a:spcAft>
                          <a:spcPct val="0"/>
                        </a:spcAft>
                        <a:defRPr sz="1600">
                          <a:solidFill>
                            <a:schemeClr val="tx1"/>
                          </a:solidFill>
                          <a:latin typeface="Arial" charset="0"/>
                          <a:ea typeface="MS PGothic" charset="-128"/>
                        </a:defRPr>
                      </a:lvl7pPr>
                      <a:lvl8pPr marL="3429000" indent="-228600" eaLnBrk="0" fontAlgn="base" hangingPunct="0">
                        <a:spcBef>
                          <a:spcPct val="20000"/>
                        </a:spcBef>
                        <a:spcAft>
                          <a:spcPct val="0"/>
                        </a:spcAft>
                        <a:defRPr sz="1600">
                          <a:solidFill>
                            <a:schemeClr val="tx1"/>
                          </a:solidFill>
                          <a:latin typeface="Arial" charset="0"/>
                          <a:ea typeface="MS PGothic" charset="-128"/>
                        </a:defRPr>
                      </a:lvl8pPr>
                      <a:lvl9pPr marL="3886200" indent="-228600" eaLnBrk="0" fontAlgn="base" hangingPunct="0">
                        <a:spcBef>
                          <a:spcPct val="20000"/>
                        </a:spcBef>
                        <a:spcAft>
                          <a:spcPct val="0"/>
                        </a:spcAft>
                        <a:defRPr sz="1600">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charset="0"/>
                          <a:ea typeface="MS PGothic" charset="-128"/>
                        </a:rPr>
                        <a:t>Thought of committing suicide</a:t>
                      </a:r>
                      <a:endParaRPr kumimoji="0" lang="en-US" altLang="en-US" sz="1400" b="0" i="0" u="none" strike="noStrike" cap="none" normalizeH="0" baseline="0" dirty="0">
                        <a:ln>
                          <a:noFill/>
                        </a:ln>
                        <a:solidFill>
                          <a:srgbClr val="000000"/>
                        </a:solidFill>
                        <a:effectLst/>
                        <a:latin typeface="Arial" charset="0"/>
                        <a:ea typeface="MS Mincho" charset="-128"/>
                      </a:endParaRPr>
                    </a:p>
                  </a:txBody>
                  <a:tcPr marL="68580" marR="6858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F6"/>
                    </a:solid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sz="2000">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sz="1600">
                          <a:solidFill>
                            <a:schemeClr val="tx1"/>
                          </a:solidFill>
                          <a:latin typeface="Arial" charset="0"/>
                          <a:ea typeface="MS PGothic" charset="-128"/>
                        </a:defRPr>
                      </a:lvl4pPr>
                      <a:lvl5pPr marL="2057400" indent="-228600">
                        <a:spcBef>
                          <a:spcPct val="20000"/>
                        </a:spcBef>
                        <a:defRPr sz="1600">
                          <a:solidFill>
                            <a:schemeClr val="tx1"/>
                          </a:solidFill>
                          <a:latin typeface="Arial" charset="0"/>
                          <a:ea typeface="MS PGothic" charset="-128"/>
                        </a:defRPr>
                      </a:lvl5pPr>
                      <a:lvl6pPr marL="2514600" indent="-228600" eaLnBrk="0" fontAlgn="base" hangingPunct="0">
                        <a:spcBef>
                          <a:spcPct val="20000"/>
                        </a:spcBef>
                        <a:spcAft>
                          <a:spcPct val="0"/>
                        </a:spcAft>
                        <a:defRPr sz="1600">
                          <a:solidFill>
                            <a:schemeClr val="tx1"/>
                          </a:solidFill>
                          <a:latin typeface="Arial" charset="0"/>
                          <a:ea typeface="MS PGothic" charset="-128"/>
                        </a:defRPr>
                      </a:lvl6pPr>
                      <a:lvl7pPr marL="2971800" indent="-228600" eaLnBrk="0" fontAlgn="base" hangingPunct="0">
                        <a:spcBef>
                          <a:spcPct val="20000"/>
                        </a:spcBef>
                        <a:spcAft>
                          <a:spcPct val="0"/>
                        </a:spcAft>
                        <a:defRPr sz="1600">
                          <a:solidFill>
                            <a:schemeClr val="tx1"/>
                          </a:solidFill>
                          <a:latin typeface="Arial" charset="0"/>
                          <a:ea typeface="MS PGothic" charset="-128"/>
                        </a:defRPr>
                      </a:lvl7pPr>
                      <a:lvl8pPr marL="3429000" indent="-228600" eaLnBrk="0" fontAlgn="base" hangingPunct="0">
                        <a:spcBef>
                          <a:spcPct val="20000"/>
                        </a:spcBef>
                        <a:spcAft>
                          <a:spcPct val="0"/>
                        </a:spcAft>
                        <a:defRPr sz="1600">
                          <a:solidFill>
                            <a:schemeClr val="tx1"/>
                          </a:solidFill>
                          <a:latin typeface="Arial" charset="0"/>
                          <a:ea typeface="MS PGothic" charset="-128"/>
                        </a:defRPr>
                      </a:lvl8pPr>
                      <a:lvl9pPr marL="3886200" indent="-228600" eaLnBrk="0" fontAlgn="base" hangingPunct="0">
                        <a:spcBef>
                          <a:spcPct val="20000"/>
                        </a:spcBef>
                        <a:spcAft>
                          <a:spcPct val="0"/>
                        </a:spcAft>
                        <a:defRPr sz="1600">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Arial" charset="0"/>
                          <a:ea typeface="MS PGothic" charset="-128"/>
                        </a:rPr>
                        <a:t>32%</a:t>
                      </a:r>
                      <a:endParaRPr kumimoji="0" lang="en-US" altLang="en-US" sz="1400" b="0" i="0" u="none" strike="noStrike" cap="none" normalizeH="0" baseline="0">
                        <a:ln>
                          <a:noFill/>
                        </a:ln>
                        <a:solidFill>
                          <a:srgbClr val="000000"/>
                        </a:solidFill>
                        <a:effectLst/>
                        <a:latin typeface="Arial" charset="0"/>
                        <a:ea typeface="MS Mincho" charset="-128"/>
                      </a:endParaRPr>
                    </a:p>
                  </a:txBody>
                  <a:tcPr marL="68580" marR="6858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F6"/>
                    </a:solidFill>
                  </a:tcPr>
                </a:tc>
              </a:tr>
              <a:tr h="721078">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sz="2000">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sz="1600">
                          <a:solidFill>
                            <a:schemeClr val="tx1"/>
                          </a:solidFill>
                          <a:latin typeface="Arial" charset="0"/>
                          <a:ea typeface="MS PGothic" charset="-128"/>
                        </a:defRPr>
                      </a:lvl4pPr>
                      <a:lvl5pPr marL="2057400" indent="-228600">
                        <a:spcBef>
                          <a:spcPct val="20000"/>
                        </a:spcBef>
                        <a:defRPr sz="1600">
                          <a:solidFill>
                            <a:schemeClr val="tx1"/>
                          </a:solidFill>
                          <a:latin typeface="Arial" charset="0"/>
                          <a:ea typeface="MS PGothic" charset="-128"/>
                        </a:defRPr>
                      </a:lvl5pPr>
                      <a:lvl6pPr marL="2514600" indent="-228600" eaLnBrk="0" fontAlgn="base" hangingPunct="0">
                        <a:spcBef>
                          <a:spcPct val="20000"/>
                        </a:spcBef>
                        <a:spcAft>
                          <a:spcPct val="0"/>
                        </a:spcAft>
                        <a:defRPr sz="1600">
                          <a:solidFill>
                            <a:schemeClr val="tx1"/>
                          </a:solidFill>
                          <a:latin typeface="Arial" charset="0"/>
                          <a:ea typeface="MS PGothic" charset="-128"/>
                        </a:defRPr>
                      </a:lvl6pPr>
                      <a:lvl7pPr marL="2971800" indent="-228600" eaLnBrk="0" fontAlgn="base" hangingPunct="0">
                        <a:spcBef>
                          <a:spcPct val="20000"/>
                        </a:spcBef>
                        <a:spcAft>
                          <a:spcPct val="0"/>
                        </a:spcAft>
                        <a:defRPr sz="1600">
                          <a:solidFill>
                            <a:schemeClr val="tx1"/>
                          </a:solidFill>
                          <a:latin typeface="Arial" charset="0"/>
                          <a:ea typeface="MS PGothic" charset="-128"/>
                        </a:defRPr>
                      </a:lvl7pPr>
                      <a:lvl8pPr marL="3429000" indent="-228600" eaLnBrk="0" fontAlgn="base" hangingPunct="0">
                        <a:spcBef>
                          <a:spcPct val="20000"/>
                        </a:spcBef>
                        <a:spcAft>
                          <a:spcPct val="0"/>
                        </a:spcAft>
                        <a:defRPr sz="1600">
                          <a:solidFill>
                            <a:schemeClr val="tx1"/>
                          </a:solidFill>
                          <a:latin typeface="Arial" charset="0"/>
                          <a:ea typeface="MS PGothic" charset="-128"/>
                        </a:defRPr>
                      </a:lvl8pPr>
                      <a:lvl9pPr marL="3886200" indent="-228600" eaLnBrk="0" fontAlgn="base" hangingPunct="0">
                        <a:spcBef>
                          <a:spcPct val="20000"/>
                        </a:spcBef>
                        <a:spcAft>
                          <a:spcPct val="0"/>
                        </a:spcAft>
                        <a:defRPr sz="1600">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Arial" charset="0"/>
                          <a:ea typeface="MS PGothic" charset="-128"/>
                        </a:rPr>
                        <a:t>Injured themselves by cutting their wrist</a:t>
                      </a:r>
                      <a:endParaRPr kumimoji="0" lang="en-US" altLang="en-US" sz="1400" b="0" i="0" u="none" strike="noStrike" cap="none" normalizeH="0" baseline="0">
                        <a:ln>
                          <a:noFill/>
                        </a:ln>
                        <a:solidFill>
                          <a:srgbClr val="000000"/>
                        </a:solidFill>
                        <a:effectLst/>
                        <a:latin typeface="Arial" charset="0"/>
                        <a:ea typeface="MS Mincho" charset="-128"/>
                      </a:endParaRPr>
                    </a:p>
                  </a:txBody>
                  <a:tcPr marL="68580" marR="6858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F6"/>
                    </a:solid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sz="2000">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sz="1600">
                          <a:solidFill>
                            <a:schemeClr val="tx1"/>
                          </a:solidFill>
                          <a:latin typeface="Arial" charset="0"/>
                          <a:ea typeface="MS PGothic" charset="-128"/>
                        </a:defRPr>
                      </a:lvl4pPr>
                      <a:lvl5pPr marL="2057400" indent="-228600">
                        <a:spcBef>
                          <a:spcPct val="20000"/>
                        </a:spcBef>
                        <a:defRPr sz="1600">
                          <a:solidFill>
                            <a:schemeClr val="tx1"/>
                          </a:solidFill>
                          <a:latin typeface="Arial" charset="0"/>
                          <a:ea typeface="MS PGothic" charset="-128"/>
                        </a:defRPr>
                      </a:lvl5pPr>
                      <a:lvl6pPr marL="2514600" indent="-228600" eaLnBrk="0" fontAlgn="base" hangingPunct="0">
                        <a:spcBef>
                          <a:spcPct val="20000"/>
                        </a:spcBef>
                        <a:spcAft>
                          <a:spcPct val="0"/>
                        </a:spcAft>
                        <a:defRPr sz="1600">
                          <a:solidFill>
                            <a:schemeClr val="tx1"/>
                          </a:solidFill>
                          <a:latin typeface="Arial" charset="0"/>
                          <a:ea typeface="MS PGothic" charset="-128"/>
                        </a:defRPr>
                      </a:lvl6pPr>
                      <a:lvl7pPr marL="2971800" indent="-228600" eaLnBrk="0" fontAlgn="base" hangingPunct="0">
                        <a:spcBef>
                          <a:spcPct val="20000"/>
                        </a:spcBef>
                        <a:spcAft>
                          <a:spcPct val="0"/>
                        </a:spcAft>
                        <a:defRPr sz="1600">
                          <a:solidFill>
                            <a:schemeClr val="tx1"/>
                          </a:solidFill>
                          <a:latin typeface="Arial" charset="0"/>
                          <a:ea typeface="MS PGothic" charset="-128"/>
                        </a:defRPr>
                      </a:lvl7pPr>
                      <a:lvl8pPr marL="3429000" indent="-228600" eaLnBrk="0" fontAlgn="base" hangingPunct="0">
                        <a:spcBef>
                          <a:spcPct val="20000"/>
                        </a:spcBef>
                        <a:spcAft>
                          <a:spcPct val="0"/>
                        </a:spcAft>
                        <a:defRPr sz="1600">
                          <a:solidFill>
                            <a:schemeClr val="tx1"/>
                          </a:solidFill>
                          <a:latin typeface="Arial" charset="0"/>
                          <a:ea typeface="MS PGothic" charset="-128"/>
                        </a:defRPr>
                      </a:lvl8pPr>
                      <a:lvl9pPr marL="3886200" indent="-228600" eaLnBrk="0" fontAlgn="base" hangingPunct="0">
                        <a:spcBef>
                          <a:spcPct val="20000"/>
                        </a:spcBef>
                        <a:spcAft>
                          <a:spcPct val="0"/>
                        </a:spcAft>
                        <a:defRPr sz="1600">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charset="0"/>
                          <a:ea typeface="MS PGothic" charset="-128"/>
                        </a:rPr>
                        <a:t>22%</a:t>
                      </a:r>
                      <a:endParaRPr kumimoji="0" lang="en-US" altLang="en-US" sz="1400" b="0" i="0" u="none" strike="noStrike" cap="none" normalizeH="0" baseline="0" dirty="0">
                        <a:ln>
                          <a:noFill/>
                        </a:ln>
                        <a:solidFill>
                          <a:srgbClr val="000000"/>
                        </a:solidFill>
                        <a:effectLst/>
                        <a:latin typeface="Arial" charset="0"/>
                        <a:ea typeface="MS Mincho" charset="-128"/>
                      </a:endParaRPr>
                    </a:p>
                  </a:txBody>
                  <a:tcPr marL="68580" marR="6858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F6"/>
                    </a:solidFill>
                  </a:tcPr>
                </a:tc>
              </a:tr>
            </a:tbl>
          </a:graphicData>
        </a:graphic>
      </p:graphicFrame>
      <p:sp>
        <p:nvSpPr>
          <p:cNvPr id="43031" name="Rectangle 3"/>
          <p:cNvSpPr>
            <a:spLocks noChangeArrowheads="1"/>
          </p:cNvSpPr>
          <p:nvPr/>
        </p:nvSpPr>
        <p:spPr bwMode="auto">
          <a:xfrm>
            <a:off x="249238" y="2895600"/>
            <a:ext cx="4622800" cy="310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MS PGothic" charset="-128"/>
              </a:defRPr>
            </a:lvl1pPr>
            <a:lvl2pPr marL="742950" indent="-285750">
              <a:defRPr sz="2400">
                <a:solidFill>
                  <a:schemeClr val="tx1"/>
                </a:solidFill>
                <a:latin typeface="Times New Roman" charset="0"/>
                <a:ea typeface="MS PGothic" charset="-128"/>
              </a:defRPr>
            </a:lvl2pPr>
            <a:lvl3pPr marL="1143000" indent="-228600">
              <a:defRPr sz="2400">
                <a:solidFill>
                  <a:schemeClr val="tx1"/>
                </a:solidFill>
                <a:latin typeface="Times New Roman" charset="0"/>
                <a:ea typeface="MS PGothic" charset="-128"/>
              </a:defRPr>
            </a:lvl3pPr>
            <a:lvl4pPr marL="1600200" indent="-228600">
              <a:defRPr sz="2400">
                <a:solidFill>
                  <a:schemeClr val="tx1"/>
                </a:solidFill>
                <a:latin typeface="Times New Roman" charset="0"/>
                <a:ea typeface="MS PGothic" charset="-128"/>
              </a:defRPr>
            </a:lvl4pPr>
            <a:lvl5pPr marL="2057400" indent="-228600">
              <a:defRPr sz="2400">
                <a:solidFill>
                  <a:schemeClr val="tx1"/>
                </a:solidFill>
                <a:latin typeface="Times New Roman" charset="0"/>
                <a:ea typeface="MS PGothic" charset="-128"/>
              </a:defRPr>
            </a:lvl5pPr>
            <a:lvl6pPr marL="2514600" indent="-228600" eaLnBrk="0" fontAlgn="base" hangingPunct="0">
              <a:spcBef>
                <a:spcPct val="0"/>
              </a:spcBef>
              <a:spcAft>
                <a:spcPct val="0"/>
              </a:spcAft>
              <a:defRPr sz="2400">
                <a:solidFill>
                  <a:schemeClr val="tx1"/>
                </a:solidFill>
                <a:latin typeface="Times New Roman" charset="0"/>
                <a:ea typeface="MS PGothic" charset="-128"/>
              </a:defRPr>
            </a:lvl6pPr>
            <a:lvl7pPr marL="2971800" indent="-228600" eaLnBrk="0" fontAlgn="base" hangingPunct="0">
              <a:spcBef>
                <a:spcPct val="0"/>
              </a:spcBef>
              <a:spcAft>
                <a:spcPct val="0"/>
              </a:spcAft>
              <a:defRPr sz="2400">
                <a:solidFill>
                  <a:schemeClr val="tx1"/>
                </a:solidFill>
                <a:latin typeface="Times New Roman" charset="0"/>
                <a:ea typeface="MS PGothic" charset="-128"/>
              </a:defRPr>
            </a:lvl7pPr>
            <a:lvl8pPr marL="3429000" indent="-228600" eaLnBrk="0" fontAlgn="base" hangingPunct="0">
              <a:spcBef>
                <a:spcPct val="0"/>
              </a:spcBef>
              <a:spcAft>
                <a:spcPct val="0"/>
              </a:spcAft>
              <a:defRPr sz="2400">
                <a:solidFill>
                  <a:schemeClr val="tx1"/>
                </a:solidFill>
                <a:latin typeface="Times New Roman" charset="0"/>
                <a:ea typeface="MS PGothic" charset="-128"/>
              </a:defRPr>
            </a:lvl8pPr>
            <a:lvl9pPr marL="3886200" indent="-228600" eaLnBrk="0" fontAlgn="base" hangingPunct="0">
              <a:spcBef>
                <a:spcPct val="0"/>
              </a:spcBef>
              <a:spcAft>
                <a:spcPct val="0"/>
              </a:spcAft>
              <a:defRPr sz="2400">
                <a:solidFill>
                  <a:schemeClr val="tx1"/>
                </a:solidFill>
                <a:latin typeface="Times New Roman" charset="0"/>
                <a:ea typeface="MS PGothic" charset="-128"/>
              </a:defRPr>
            </a:lvl9pPr>
          </a:lstStyle>
          <a:p>
            <a:pPr algn="ctr"/>
            <a:r>
              <a:rPr lang="en-US" altLang="en-US" sz="2800">
                <a:latin typeface="Calibri" charset="0"/>
              </a:rPr>
              <a:t>The survey on the school lives of LGBTs, the first large-scale study undertaken in Japan, found that 68 percent of the 609 respondents experienced bullying in elementary, junior high or high school. </a:t>
            </a:r>
          </a:p>
        </p:txBody>
      </p:sp>
      <p:sp>
        <p:nvSpPr>
          <p:cNvPr id="6" name="Retângulo 5"/>
          <p:cNvSpPr/>
          <p:nvPr/>
        </p:nvSpPr>
        <p:spPr>
          <a:xfrm>
            <a:off x="234950" y="7021513"/>
            <a:ext cx="9680575" cy="338137"/>
          </a:xfrm>
          <a:prstGeom prst="rect">
            <a:avLst/>
          </a:prstGeom>
        </p:spPr>
        <p:txBody>
          <a:bodyPr>
            <a:spAutoFit/>
          </a:bodyPr>
          <a:lstStyle/>
          <a:p>
            <a:pPr>
              <a:defRPr/>
            </a:pPr>
            <a:r>
              <a:rPr lang="en-US" altLang="en-US" sz="1600" dirty="0">
                <a:latin typeface="+mj-lt"/>
                <a:ea typeface="MS PGothic" panose="020B0600070205080204" pitchFamily="34" charset="-128"/>
              </a:rPr>
              <a:t>http://www.japantimes.co.jp/news/2014/05/08/national/lgbt-bullying-rife-in-schools-survey/#.U-aUH</a:t>
            </a:r>
            <a:endParaRPr lang="en-US" altLang="en-US" sz="3200" dirty="0">
              <a:latin typeface="+mj-lt"/>
              <a:ea typeface="MS PGothic" panose="020B0600070205080204" pitchFamily="34" charset="-128"/>
            </a:endParaRPr>
          </a:p>
        </p:txBody>
      </p:sp>
      <p:sp>
        <p:nvSpPr>
          <p:cNvPr id="2" name="Title 1"/>
          <p:cNvSpPr>
            <a:spLocks noGrp="1"/>
          </p:cNvSpPr>
          <p:nvPr>
            <p:ph type="title"/>
          </p:nvPr>
        </p:nvSpPr>
        <p:spPr>
          <a:xfrm>
            <a:off x="0" y="196850"/>
            <a:ext cx="10150475" cy="2057400"/>
          </a:xfrm>
        </p:spPr>
        <p:txBody>
          <a:bodyPr/>
          <a:lstStyle/>
          <a:p>
            <a:pPr algn="ctr">
              <a:defRPr/>
            </a:pPr>
            <a:r>
              <a:rPr lang="en-US" altLang="en-US" sz="4000" b="0" i="0" dirty="0">
                <a:solidFill>
                  <a:schemeClr val="bg1"/>
                </a:solidFill>
                <a:effectLst/>
                <a:latin typeface="Avenir Next" charset="0"/>
                <a:ea typeface="Avenir Next" charset="0"/>
                <a:cs typeface="Avenir Next" charset="0"/>
              </a:rPr>
              <a:t>WHAT DO STATISTICS </a:t>
            </a:r>
            <a:r>
              <a:rPr lang="en-US" altLang="en-US" sz="4000" b="0" i="0" dirty="0" smtClean="0">
                <a:solidFill>
                  <a:schemeClr val="bg1"/>
                </a:solidFill>
                <a:effectLst/>
                <a:latin typeface="Avenir Next" charset="0"/>
                <a:ea typeface="Avenir Next" charset="0"/>
                <a:cs typeface="Avenir Next" charset="0"/>
              </a:rPr>
              <a:t>SAY </a:t>
            </a:r>
            <a:r>
              <a:rPr lang="en-US" altLang="en-US" sz="4000" b="0" i="0" dirty="0">
                <a:solidFill>
                  <a:schemeClr val="bg1"/>
                </a:solidFill>
                <a:effectLst/>
                <a:latin typeface="Avenir Next" charset="0"/>
                <a:ea typeface="Avenir Next" charset="0"/>
                <a:cs typeface="Avenir Next" charset="0"/>
              </a:rPr>
              <a:t>ABOUT </a:t>
            </a:r>
            <a:r>
              <a:rPr lang="en-US" altLang="en-US" sz="4000" i="0">
                <a:solidFill>
                  <a:srgbClr val="FF0000"/>
                </a:solidFill>
                <a:effectLst/>
                <a:latin typeface="Avenir Next" charset="0"/>
                <a:ea typeface="Avenir Next" charset="0"/>
                <a:cs typeface="Avenir Next" charset="0"/>
              </a:rPr>
              <a:t>BULLYING</a:t>
            </a:r>
            <a:r>
              <a:rPr lang="en-US" altLang="en-US" sz="4000" i="0" smtClean="0">
                <a:solidFill>
                  <a:srgbClr val="FF0000"/>
                </a:solidFill>
                <a:effectLst/>
                <a:latin typeface="Avenir Next" charset="0"/>
                <a:ea typeface="Avenir Next" charset="0"/>
                <a:cs typeface="Avenir Next" charset="0"/>
              </a:rPr>
              <a:t>?</a:t>
            </a:r>
            <a:endParaRPr lang="en-US" sz="4000" dirty="0">
              <a:latin typeface="Avenir Next" charset="0"/>
              <a:ea typeface="Avenir Next" charset="0"/>
              <a:cs typeface="Avenir Next"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ppt_y</p:attrName>
                                        </p:attrNameLst>
                                      </p:cBhvr>
                                      <p:tavLst>
                                        <p:tav tm="0">
                                          <p:val>
                                            <p:strVal val="#ppt_y+#ppt_h*1.125000"/>
                                          </p:val>
                                        </p:tav>
                                        <p:tav tm="100000">
                                          <p:val>
                                            <p:strVal val="#ppt_y"/>
                                          </p:val>
                                        </p:tav>
                                      </p:tavLst>
                                    </p:anim>
                                    <p:animEffect transition="in" filter="wipe(up)">
                                      <p:cBhvr>
                                        <p:cTn id="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5594350" y="6843713"/>
            <a:ext cx="3976688" cy="517525"/>
          </a:xfrm>
          <a:prstGeom prst="rect">
            <a:avLst/>
          </a:prstGeom>
          <a:solidFill>
            <a:schemeClr val="accent3"/>
          </a:solidFill>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defRPr/>
            </a:pPr>
            <a:endParaRPr lang="pt-BR" altLang="pt-BR" smtClean="0">
              <a:cs typeface="Arial" panose="020B0604020202020204" pitchFamily="34" charset="0"/>
            </a:endParaRPr>
          </a:p>
        </p:txBody>
      </p:sp>
      <p:graphicFrame>
        <p:nvGraphicFramePr>
          <p:cNvPr id="3" name="Content Placeholder 9"/>
          <p:cNvGraphicFramePr>
            <a:graphicFrameLocks noGrp="1"/>
          </p:cNvGraphicFramePr>
          <p:nvPr/>
        </p:nvGraphicFramePr>
        <p:xfrm>
          <a:off x="4008438" y="2195513"/>
          <a:ext cx="5202237" cy="5187956"/>
        </p:xfrm>
        <a:graphic>
          <a:graphicData uri="http://schemas.openxmlformats.org/drawingml/2006/table">
            <a:tbl>
              <a:tblPr/>
              <a:tblGrid>
                <a:gridCol w="3509723"/>
                <a:gridCol w="1692514"/>
              </a:tblGrid>
              <a:tr h="430011">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sz="2000">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sz="1600">
                          <a:solidFill>
                            <a:schemeClr val="tx1"/>
                          </a:solidFill>
                          <a:latin typeface="Arial" charset="0"/>
                          <a:ea typeface="MS PGothic" charset="-128"/>
                        </a:defRPr>
                      </a:lvl4pPr>
                      <a:lvl5pPr marL="2057400" indent="-228600">
                        <a:spcBef>
                          <a:spcPct val="20000"/>
                        </a:spcBef>
                        <a:defRPr sz="1600">
                          <a:solidFill>
                            <a:schemeClr val="tx1"/>
                          </a:solidFill>
                          <a:latin typeface="Arial" charset="0"/>
                          <a:ea typeface="MS PGothic" charset="-128"/>
                        </a:defRPr>
                      </a:lvl5pPr>
                      <a:lvl6pPr marL="2514600" indent="-228600" eaLnBrk="0" fontAlgn="base" hangingPunct="0">
                        <a:spcBef>
                          <a:spcPct val="20000"/>
                        </a:spcBef>
                        <a:spcAft>
                          <a:spcPct val="0"/>
                        </a:spcAft>
                        <a:defRPr sz="1600">
                          <a:solidFill>
                            <a:schemeClr val="tx1"/>
                          </a:solidFill>
                          <a:latin typeface="Arial" charset="0"/>
                          <a:ea typeface="MS PGothic" charset="-128"/>
                        </a:defRPr>
                      </a:lvl6pPr>
                      <a:lvl7pPr marL="2971800" indent="-228600" eaLnBrk="0" fontAlgn="base" hangingPunct="0">
                        <a:spcBef>
                          <a:spcPct val="20000"/>
                        </a:spcBef>
                        <a:spcAft>
                          <a:spcPct val="0"/>
                        </a:spcAft>
                        <a:defRPr sz="1600">
                          <a:solidFill>
                            <a:schemeClr val="tx1"/>
                          </a:solidFill>
                          <a:latin typeface="Arial" charset="0"/>
                          <a:ea typeface="MS PGothic" charset="-128"/>
                        </a:defRPr>
                      </a:lvl7pPr>
                      <a:lvl8pPr marL="3429000" indent="-228600" eaLnBrk="0" fontAlgn="base" hangingPunct="0">
                        <a:spcBef>
                          <a:spcPct val="20000"/>
                        </a:spcBef>
                        <a:spcAft>
                          <a:spcPct val="0"/>
                        </a:spcAft>
                        <a:defRPr sz="1600">
                          <a:solidFill>
                            <a:schemeClr val="tx1"/>
                          </a:solidFill>
                          <a:latin typeface="Arial" charset="0"/>
                          <a:ea typeface="MS PGothic" charset="-128"/>
                        </a:defRPr>
                      </a:lvl8pPr>
                      <a:lvl9pPr marL="3886200" indent="-228600" eaLnBrk="0" fontAlgn="base" hangingPunct="0">
                        <a:spcBef>
                          <a:spcPct val="20000"/>
                        </a:spcBef>
                        <a:spcAft>
                          <a:spcPct val="0"/>
                        </a:spcAft>
                        <a:defRPr sz="1600">
                          <a:solidFill>
                            <a:schemeClr val="tx1"/>
                          </a:solidFill>
                          <a:latin typeface="Arial" charset="0"/>
                          <a:ea typeface="MS PGothic"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chemeClr val="bg1"/>
                          </a:solidFill>
                          <a:effectLst/>
                          <a:latin typeface="Arial" charset="0"/>
                          <a:ea typeface="MS PGothic" charset="-128"/>
                        </a:rPr>
                        <a:t>SOUTH AFRICA</a:t>
                      </a:r>
                      <a:endParaRPr kumimoji="0" lang="en-US" altLang="en-US" sz="1400" b="0" i="0" u="none" strike="noStrike" cap="none" normalizeH="0" baseline="0">
                        <a:ln>
                          <a:noFill/>
                        </a:ln>
                        <a:solidFill>
                          <a:schemeClr val="bg1"/>
                        </a:solidFill>
                        <a:effectLst/>
                        <a:latin typeface="Arial" charset="0"/>
                        <a:ea typeface="MS Mincho" charset="-128"/>
                      </a:endParaRPr>
                    </a:p>
                  </a:txBody>
                  <a:tcPr marL="68580" marR="6858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2D2DB9"/>
                    </a:solid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sz="2000">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sz="1600">
                          <a:solidFill>
                            <a:schemeClr val="tx1"/>
                          </a:solidFill>
                          <a:latin typeface="Arial" charset="0"/>
                          <a:ea typeface="MS PGothic" charset="-128"/>
                        </a:defRPr>
                      </a:lvl4pPr>
                      <a:lvl5pPr marL="2057400" indent="-228600">
                        <a:spcBef>
                          <a:spcPct val="20000"/>
                        </a:spcBef>
                        <a:defRPr sz="1600">
                          <a:solidFill>
                            <a:schemeClr val="tx1"/>
                          </a:solidFill>
                          <a:latin typeface="Arial" charset="0"/>
                          <a:ea typeface="MS PGothic" charset="-128"/>
                        </a:defRPr>
                      </a:lvl5pPr>
                      <a:lvl6pPr marL="2514600" indent="-228600" eaLnBrk="0" fontAlgn="base" hangingPunct="0">
                        <a:spcBef>
                          <a:spcPct val="20000"/>
                        </a:spcBef>
                        <a:spcAft>
                          <a:spcPct val="0"/>
                        </a:spcAft>
                        <a:defRPr sz="1600">
                          <a:solidFill>
                            <a:schemeClr val="tx1"/>
                          </a:solidFill>
                          <a:latin typeface="Arial" charset="0"/>
                          <a:ea typeface="MS PGothic" charset="-128"/>
                        </a:defRPr>
                      </a:lvl6pPr>
                      <a:lvl7pPr marL="2971800" indent="-228600" eaLnBrk="0" fontAlgn="base" hangingPunct="0">
                        <a:spcBef>
                          <a:spcPct val="20000"/>
                        </a:spcBef>
                        <a:spcAft>
                          <a:spcPct val="0"/>
                        </a:spcAft>
                        <a:defRPr sz="1600">
                          <a:solidFill>
                            <a:schemeClr val="tx1"/>
                          </a:solidFill>
                          <a:latin typeface="Arial" charset="0"/>
                          <a:ea typeface="MS PGothic" charset="-128"/>
                        </a:defRPr>
                      </a:lvl7pPr>
                      <a:lvl8pPr marL="3429000" indent="-228600" eaLnBrk="0" fontAlgn="base" hangingPunct="0">
                        <a:spcBef>
                          <a:spcPct val="20000"/>
                        </a:spcBef>
                        <a:spcAft>
                          <a:spcPct val="0"/>
                        </a:spcAft>
                        <a:defRPr sz="1600">
                          <a:solidFill>
                            <a:schemeClr val="tx1"/>
                          </a:solidFill>
                          <a:latin typeface="Arial" charset="0"/>
                          <a:ea typeface="MS PGothic" charset="-128"/>
                        </a:defRPr>
                      </a:lvl8pPr>
                      <a:lvl9pPr marL="3886200" indent="-228600" eaLnBrk="0" fontAlgn="base" hangingPunct="0">
                        <a:spcBef>
                          <a:spcPct val="20000"/>
                        </a:spcBef>
                        <a:spcAft>
                          <a:spcPct val="0"/>
                        </a:spcAft>
                        <a:defRPr sz="1600">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chemeClr val="bg1"/>
                          </a:solidFill>
                          <a:effectLst/>
                          <a:latin typeface="Arial" charset="0"/>
                          <a:ea typeface="MS PGothic" charset="-128"/>
                        </a:rPr>
                        <a:t>JANUARY 24, 2013</a:t>
                      </a:r>
                      <a:endParaRPr kumimoji="0" lang="en-US" altLang="en-US" sz="1400" b="0" i="0" u="none" strike="noStrike" cap="none" normalizeH="0" baseline="0">
                        <a:ln>
                          <a:noFill/>
                        </a:ln>
                        <a:solidFill>
                          <a:schemeClr val="bg1"/>
                        </a:solidFill>
                        <a:effectLst/>
                        <a:latin typeface="Arial" charset="0"/>
                        <a:ea typeface="MS Mincho" charset="-128"/>
                      </a:endParaRPr>
                    </a:p>
                  </a:txBody>
                  <a:tcPr marL="68580" marR="6858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2D2DB9"/>
                    </a:solidFill>
                  </a:tcPr>
                </a:tc>
              </a:tr>
              <a:tr h="426720">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sz="2000">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sz="1600">
                          <a:solidFill>
                            <a:schemeClr val="tx1"/>
                          </a:solidFill>
                          <a:latin typeface="Arial" charset="0"/>
                          <a:ea typeface="MS PGothic" charset="-128"/>
                        </a:defRPr>
                      </a:lvl4pPr>
                      <a:lvl5pPr marL="2057400" indent="-228600">
                        <a:spcBef>
                          <a:spcPct val="20000"/>
                        </a:spcBef>
                        <a:defRPr sz="1600">
                          <a:solidFill>
                            <a:schemeClr val="tx1"/>
                          </a:solidFill>
                          <a:latin typeface="Arial" charset="0"/>
                          <a:ea typeface="MS PGothic" charset="-128"/>
                        </a:defRPr>
                      </a:lvl5pPr>
                      <a:lvl6pPr marL="2514600" indent="-228600" eaLnBrk="0" fontAlgn="base" hangingPunct="0">
                        <a:spcBef>
                          <a:spcPct val="20000"/>
                        </a:spcBef>
                        <a:spcAft>
                          <a:spcPct val="0"/>
                        </a:spcAft>
                        <a:defRPr sz="1600">
                          <a:solidFill>
                            <a:schemeClr val="tx1"/>
                          </a:solidFill>
                          <a:latin typeface="Arial" charset="0"/>
                          <a:ea typeface="MS PGothic" charset="-128"/>
                        </a:defRPr>
                      </a:lvl6pPr>
                      <a:lvl7pPr marL="2971800" indent="-228600" eaLnBrk="0" fontAlgn="base" hangingPunct="0">
                        <a:spcBef>
                          <a:spcPct val="20000"/>
                        </a:spcBef>
                        <a:spcAft>
                          <a:spcPct val="0"/>
                        </a:spcAft>
                        <a:defRPr sz="1600">
                          <a:solidFill>
                            <a:schemeClr val="tx1"/>
                          </a:solidFill>
                          <a:latin typeface="Arial" charset="0"/>
                          <a:ea typeface="MS PGothic" charset="-128"/>
                        </a:defRPr>
                      </a:lvl7pPr>
                      <a:lvl8pPr marL="3429000" indent="-228600" eaLnBrk="0" fontAlgn="base" hangingPunct="0">
                        <a:spcBef>
                          <a:spcPct val="20000"/>
                        </a:spcBef>
                        <a:spcAft>
                          <a:spcPct val="0"/>
                        </a:spcAft>
                        <a:defRPr sz="1600">
                          <a:solidFill>
                            <a:schemeClr val="tx1"/>
                          </a:solidFill>
                          <a:latin typeface="Arial" charset="0"/>
                          <a:ea typeface="MS PGothic" charset="-128"/>
                        </a:defRPr>
                      </a:lvl8pPr>
                      <a:lvl9pPr marL="3886200" indent="-228600" eaLnBrk="0" fontAlgn="base" hangingPunct="0">
                        <a:spcBef>
                          <a:spcPct val="20000"/>
                        </a:spcBef>
                        <a:spcAft>
                          <a:spcPct val="0"/>
                        </a:spcAft>
                        <a:defRPr sz="1600">
                          <a:solidFill>
                            <a:schemeClr val="tx1"/>
                          </a:solidFill>
                          <a:latin typeface="Arial" charset="0"/>
                          <a:ea typeface="MS PGothic"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charset="0"/>
                          <a:ea typeface="MS PGothic" charset="-128"/>
                        </a:rPr>
                        <a:t>Students worried </a:t>
                      </a:r>
                      <a:r>
                        <a:rPr kumimoji="0" lang="en-US" altLang="en-US" sz="1400" b="0" i="0" u="none" strike="noStrike" cap="none" normalizeH="0" baseline="0" dirty="0" smtClean="0">
                          <a:ln>
                            <a:noFill/>
                          </a:ln>
                          <a:solidFill>
                            <a:schemeClr val="tx1"/>
                          </a:solidFill>
                          <a:effectLst/>
                          <a:latin typeface="Arial" charset="0"/>
                          <a:ea typeface="MS PGothic" charset="-128"/>
                        </a:rPr>
                        <a:t>about being </a:t>
                      </a:r>
                      <a:r>
                        <a:rPr kumimoji="0" lang="en-US" altLang="en-US" sz="1400" b="0" i="0" u="none" strike="noStrike" cap="none" normalizeH="0" baseline="0" dirty="0">
                          <a:ln>
                            <a:noFill/>
                          </a:ln>
                          <a:solidFill>
                            <a:schemeClr val="tx1"/>
                          </a:solidFill>
                          <a:effectLst/>
                          <a:latin typeface="Arial" charset="0"/>
                          <a:ea typeface="MS PGothic" charset="-128"/>
                        </a:rPr>
                        <a:t>assaulted </a:t>
                      </a:r>
                      <a:r>
                        <a:rPr kumimoji="0" lang="en-US" altLang="en-US" sz="1400" b="0" i="0" u="none" strike="noStrike" cap="none" normalizeH="0" baseline="0" dirty="0" smtClean="0">
                          <a:ln>
                            <a:noFill/>
                          </a:ln>
                          <a:solidFill>
                            <a:schemeClr val="tx1"/>
                          </a:solidFill>
                          <a:effectLst/>
                          <a:latin typeface="Arial" charset="0"/>
                          <a:ea typeface="MS PGothic" charset="-128"/>
                        </a:rPr>
                        <a:t>with a weapon</a:t>
                      </a:r>
                      <a:endParaRPr kumimoji="0" lang="en-US" altLang="en-US" sz="1400" b="0" i="0" u="none" strike="noStrike" cap="none" normalizeH="0" baseline="0" dirty="0">
                        <a:ln>
                          <a:noFill/>
                        </a:ln>
                        <a:solidFill>
                          <a:srgbClr val="000000"/>
                        </a:solidFill>
                        <a:effectLst/>
                        <a:latin typeface="Arial" charset="0"/>
                        <a:ea typeface="MS Mincho" charset="-128"/>
                      </a:endParaRPr>
                    </a:p>
                  </a:txBody>
                  <a:tcPr marL="68580" marR="6858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F6"/>
                    </a:solid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sz="2000">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sz="1600">
                          <a:solidFill>
                            <a:schemeClr val="tx1"/>
                          </a:solidFill>
                          <a:latin typeface="Arial" charset="0"/>
                          <a:ea typeface="MS PGothic" charset="-128"/>
                        </a:defRPr>
                      </a:lvl4pPr>
                      <a:lvl5pPr marL="2057400" indent="-228600">
                        <a:spcBef>
                          <a:spcPct val="20000"/>
                        </a:spcBef>
                        <a:defRPr sz="1600">
                          <a:solidFill>
                            <a:schemeClr val="tx1"/>
                          </a:solidFill>
                          <a:latin typeface="Arial" charset="0"/>
                          <a:ea typeface="MS PGothic" charset="-128"/>
                        </a:defRPr>
                      </a:lvl5pPr>
                      <a:lvl6pPr marL="2514600" indent="-228600" eaLnBrk="0" fontAlgn="base" hangingPunct="0">
                        <a:spcBef>
                          <a:spcPct val="20000"/>
                        </a:spcBef>
                        <a:spcAft>
                          <a:spcPct val="0"/>
                        </a:spcAft>
                        <a:defRPr sz="1600">
                          <a:solidFill>
                            <a:schemeClr val="tx1"/>
                          </a:solidFill>
                          <a:latin typeface="Arial" charset="0"/>
                          <a:ea typeface="MS PGothic" charset="-128"/>
                        </a:defRPr>
                      </a:lvl6pPr>
                      <a:lvl7pPr marL="2971800" indent="-228600" eaLnBrk="0" fontAlgn="base" hangingPunct="0">
                        <a:spcBef>
                          <a:spcPct val="20000"/>
                        </a:spcBef>
                        <a:spcAft>
                          <a:spcPct val="0"/>
                        </a:spcAft>
                        <a:defRPr sz="1600">
                          <a:solidFill>
                            <a:schemeClr val="tx1"/>
                          </a:solidFill>
                          <a:latin typeface="Arial" charset="0"/>
                          <a:ea typeface="MS PGothic" charset="-128"/>
                        </a:defRPr>
                      </a:lvl7pPr>
                      <a:lvl8pPr marL="3429000" indent="-228600" eaLnBrk="0" fontAlgn="base" hangingPunct="0">
                        <a:spcBef>
                          <a:spcPct val="20000"/>
                        </a:spcBef>
                        <a:spcAft>
                          <a:spcPct val="0"/>
                        </a:spcAft>
                        <a:defRPr sz="1600">
                          <a:solidFill>
                            <a:schemeClr val="tx1"/>
                          </a:solidFill>
                          <a:latin typeface="Arial" charset="0"/>
                          <a:ea typeface="MS PGothic" charset="-128"/>
                        </a:defRPr>
                      </a:lvl8pPr>
                      <a:lvl9pPr marL="3886200" indent="-228600" eaLnBrk="0" fontAlgn="base" hangingPunct="0">
                        <a:spcBef>
                          <a:spcPct val="20000"/>
                        </a:spcBef>
                        <a:spcAft>
                          <a:spcPct val="0"/>
                        </a:spcAft>
                        <a:defRPr sz="1600">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Arial" charset="0"/>
                          <a:ea typeface="MS PGothic" charset="-128"/>
                        </a:rPr>
                        <a:t>68%</a:t>
                      </a:r>
                      <a:endParaRPr kumimoji="0" lang="en-US" altLang="en-US" sz="1400" b="0" i="0" u="none" strike="noStrike" cap="none" normalizeH="0" baseline="0">
                        <a:ln>
                          <a:noFill/>
                        </a:ln>
                        <a:solidFill>
                          <a:srgbClr val="000000"/>
                        </a:solidFill>
                        <a:effectLst/>
                        <a:latin typeface="Arial" charset="0"/>
                        <a:ea typeface="MS Mincho" charset="-128"/>
                      </a:endParaRPr>
                    </a:p>
                  </a:txBody>
                  <a:tcPr marL="68580" marR="6858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F6"/>
                    </a:solidFill>
                  </a:tcPr>
                </a:tc>
              </a:tr>
              <a:tr h="354955">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sz="2000">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sz="1600">
                          <a:solidFill>
                            <a:schemeClr val="tx1"/>
                          </a:solidFill>
                          <a:latin typeface="Arial" charset="0"/>
                          <a:ea typeface="MS PGothic" charset="-128"/>
                        </a:defRPr>
                      </a:lvl4pPr>
                      <a:lvl5pPr marL="2057400" indent="-228600">
                        <a:spcBef>
                          <a:spcPct val="20000"/>
                        </a:spcBef>
                        <a:defRPr sz="1600">
                          <a:solidFill>
                            <a:schemeClr val="tx1"/>
                          </a:solidFill>
                          <a:latin typeface="Arial" charset="0"/>
                          <a:ea typeface="MS PGothic" charset="-128"/>
                        </a:defRPr>
                      </a:lvl5pPr>
                      <a:lvl6pPr marL="2514600" indent="-228600" eaLnBrk="0" fontAlgn="base" hangingPunct="0">
                        <a:spcBef>
                          <a:spcPct val="20000"/>
                        </a:spcBef>
                        <a:spcAft>
                          <a:spcPct val="0"/>
                        </a:spcAft>
                        <a:defRPr sz="1600">
                          <a:solidFill>
                            <a:schemeClr val="tx1"/>
                          </a:solidFill>
                          <a:latin typeface="Arial" charset="0"/>
                          <a:ea typeface="MS PGothic" charset="-128"/>
                        </a:defRPr>
                      </a:lvl6pPr>
                      <a:lvl7pPr marL="2971800" indent="-228600" eaLnBrk="0" fontAlgn="base" hangingPunct="0">
                        <a:spcBef>
                          <a:spcPct val="20000"/>
                        </a:spcBef>
                        <a:spcAft>
                          <a:spcPct val="0"/>
                        </a:spcAft>
                        <a:defRPr sz="1600">
                          <a:solidFill>
                            <a:schemeClr val="tx1"/>
                          </a:solidFill>
                          <a:latin typeface="Arial" charset="0"/>
                          <a:ea typeface="MS PGothic" charset="-128"/>
                        </a:defRPr>
                      </a:lvl7pPr>
                      <a:lvl8pPr marL="3429000" indent="-228600" eaLnBrk="0" fontAlgn="base" hangingPunct="0">
                        <a:spcBef>
                          <a:spcPct val="20000"/>
                        </a:spcBef>
                        <a:spcAft>
                          <a:spcPct val="0"/>
                        </a:spcAft>
                        <a:defRPr sz="1600">
                          <a:solidFill>
                            <a:schemeClr val="tx1"/>
                          </a:solidFill>
                          <a:latin typeface="Arial" charset="0"/>
                          <a:ea typeface="MS PGothic" charset="-128"/>
                        </a:defRPr>
                      </a:lvl8pPr>
                      <a:lvl9pPr marL="3886200" indent="-228600" eaLnBrk="0" fontAlgn="base" hangingPunct="0">
                        <a:spcBef>
                          <a:spcPct val="20000"/>
                        </a:spcBef>
                        <a:spcAft>
                          <a:spcPct val="0"/>
                        </a:spcAft>
                        <a:defRPr sz="1600">
                          <a:solidFill>
                            <a:schemeClr val="tx1"/>
                          </a:solidFill>
                          <a:latin typeface="Arial" charset="0"/>
                          <a:ea typeface="MS PGothic"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chemeClr val="tx1"/>
                          </a:solidFill>
                          <a:effectLst/>
                          <a:latin typeface="Arial" charset="0"/>
                          <a:ea typeface="MS PGothic" charset="-128"/>
                        </a:rPr>
                        <a:t>Students worried about </a:t>
                      </a:r>
                      <a:r>
                        <a:rPr kumimoji="0" lang="en-US" altLang="en-US" sz="1400" b="0" i="0" u="none" strike="noStrike" cap="none" normalizeH="0" baseline="0" dirty="0">
                          <a:ln>
                            <a:noFill/>
                          </a:ln>
                          <a:solidFill>
                            <a:schemeClr val="tx1"/>
                          </a:solidFill>
                          <a:effectLst/>
                          <a:latin typeface="Arial" charset="0"/>
                          <a:ea typeface="MS PGothic" charset="-128"/>
                        </a:rPr>
                        <a:t>being attacked</a:t>
                      </a:r>
                      <a:endParaRPr kumimoji="0" lang="en-US" altLang="en-US" sz="1400" b="0" i="0" u="none" strike="noStrike" cap="none" normalizeH="0" baseline="0" dirty="0">
                        <a:ln>
                          <a:noFill/>
                        </a:ln>
                        <a:solidFill>
                          <a:srgbClr val="000000"/>
                        </a:solidFill>
                        <a:effectLst/>
                        <a:latin typeface="Arial" charset="0"/>
                        <a:ea typeface="MS Mincho" charset="-128"/>
                      </a:endParaRPr>
                    </a:p>
                  </a:txBody>
                  <a:tcPr marL="68580" marR="6858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F6"/>
                    </a:solid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sz="2000">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sz="1600">
                          <a:solidFill>
                            <a:schemeClr val="tx1"/>
                          </a:solidFill>
                          <a:latin typeface="Arial" charset="0"/>
                          <a:ea typeface="MS PGothic" charset="-128"/>
                        </a:defRPr>
                      </a:lvl4pPr>
                      <a:lvl5pPr marL="2057400" indent="-228600">
                        <a:spcBef>
                          <a:spcPct val="20000"/>
                        </a:spcBef>
                        <a:defRPr sz="1600">
                          <a:solidFill>
                            <a:schemeClr val="tx1"/>
                          </a:solidFill>
                          <a:latin typeface="Arial" charset="0"/>
                          <a:ea typeface="MS PGothic" charset="-128"/>
                        </a:defRPr>
                      </a:lvl5pPr>
                      <a:lvl6pPr marL="2514600" indent="-228600" eaLnBrk="0" fontAlgn="base" hangingPunct="0">
                        <a:spcBef>
                          <a:spcPct val="20000"/>
                        </a:spcBef>
                        <a:spcAft>
                          <a:spcPct val="0"/>
                        </a:spcAft>
                        <a:defRPr sz="1600">
                          <a:solidFill>
                            <a:schemeClr val="tx1"/>
                          </a:solidFill>
                          <a:latin typeface="Arial" charset="0"/>
                          <a:ea typeface="MS PGothic" charset="-128"/>
                        </a:defRPr>
                      </a:lvl6pPr>
                      <a:lvl7pPr marL="2971800" indent="-228600" eaLnBrk="0" fontAlgn="base" hangingPunct="0">
                        <a:spcBef>
                          <a:spcPct val="20000"/>
                        </a:spcBef>
                        <a:spcAft>
                          <a:spcPct val="0"/>
                        </a:spcAft>
                        <a:defRPr sz="1600">
                          <a:solidFill>
                            <a:schemeClr val="tx1"/>
                          </a:solidFill>
                          <a:latin typeface="Arial" charset="0"/>
                          <a:ea typeface="MS PGothic" charset="-128"/>
                        </a:defRPr>
                      </a:lvl7pPr>
                      <a:lvl8pPr marL="3429000" indent="-228600" eaLnBrk="0" fontAlgn="base" hangingPunct="0">
                        <a:spcBef>
                          <a:spcPct val="20000"/>
                        </a:spcBef>
                        <a:spcAft>
                          <a:spcPct val="0"/>
                        </a:spcAft>
                        <a:defRPr sz="1600">
                          <a:solidFill>
                            <a:schemeClr val="tx1"/>
                          </a:solidFill>
                          <a:latin typeface="Arial" charset="0"/>
                          <a:ea typeface="MS PGothic" charset="-128"/>
                        </a:defRPr>
                      </a:lvl8pPr>
                      <a:lvl9pPr marL="3886200" indent="-228600" eaLnBrk="0" fontAlgn="base" hangingPunct="0">
                        <a:spcBef>
                          <a:spcPct val="20000"/>
                        </a:spcBef>
                        <a:spcAft>
                          <a:spcPct val="0"/>
                        </a:spcAft>
                        <a:defRPr sz="1600">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Arial" charset="0"/>
                          <a:ea typeface="MS PGothic" charset="-128"/>
                        </a:rPr>
                        <a:t>78%</a:t>
                      </a:r>
                      <a:endParaRPr kumimoji="0" lang="en-US" altLang="en-US" sz="1400" b="0" i="0" u="none" strike="noStrike" cap="none" normalizeH="0" baseline="0">
                        <a:ln>
                          <a:noFill/>
                        </a:ln>
                        <a:solidFill>
                          <a:srgbClr val="000000"/>
                        </a:solidFill>
                        <a:effectLst/>
                        <a:latin typeface="Arial" charset="0"/>
                        <a:ea typeface="MS Mincho" charset="-128"/>
                      </a:endParaRPr>
                    </a:p>
                  </a:txBody>
                  <a:tcPr marL="68580" marR="6858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F6"/>
                    </a:solidFill>
                  </a:tcPr>
                </a:tc>
              </a:tr>
              <a:tr h="354955">
                <a:tc gridSpan="2">
                  <a:txBody>
                    <a:bodyPr/>
                    <a:lstStyle>
                      <a:lvl1pPr>
                        <a:spcBef>
                          <a:spcPct val="20000"/>
                        </a:spcBef>
                        <a:defRPr sz="2000">
                          <a:solidFill>
                            <a:schemeClr val="tx1"/>
                          </a:solidFill>
                          <a:latin typeface="Arial" charset="0"/>
                          <a:ea typeface="MS PGothic" charset="-128"/>
                        </a:defRPr>
                      </a:lvl1pPr>
                      <a:lvl2pPr marL="742950" indent="-285750">
                        <a:spcBef>
                          <a:spcPct val="20000"/>
                        </a:spcBef>
                        <a:defRPr sz="2000">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sz="1600">
                          <a:solidFill>
                            <a:schemeClr val="tx1"/>
                          </a:solidFill>
                          <a:latin typeface="Arial" charset="0"/>
                          <a:ea typeface="MS PGothic" charset="-128"/>
                        </a:defRPr>
                      </a:lvl4pPr>
                      <a:lvl5pPr marL="2057400" indent="-228600">
                        <a:spcBef>
                          <a:spcPct val="20000"/>
                        </a:spcBef>
                        <a:defRPr sz="1600">
                          <a:solidFill>
                            <a:schemeClr val="tx1"/>
                          </a:solidFill>
                          <a:latin typeface="Arial" charset="0"/>
                          <a:ea typeface="MS PGothic" charset="-128"/>
                        </a:defRPr>
                      </a:lvl5pPr>
                      <a:lvl6pPr marL="2514600" indent="-228600" eaLnBrk="0" fontAlgn="base" hangingPunct="0">
                        <a:spcBef>
                          <a:spcPct val="20000"/>
                        </a:spcBef>
                        <a:spcAft>
                          <a:spcPct val="0"/>
                        </a:spcAft>
                        <a:defRPr sz="1600">
                          <a:solidFill>
                            <a:schemeClr val="tx1"/>
                          </a:solidFill>
                          <a:latin typeface="Arial" charset="0"/>
                          <a:ea typeface="MS PGothic" charset="-128"/>
                        </a:defRPr>
                      </a:lvl6pPr>
                      <a:lvl7pPr marL="2971800" indent="-228600" eaLnBrk="0" fontAlgn="base" hangingPunct="0">
                        <a:spcBef>
                          <a:spcPct val="20000"/>
                        </a:spcBef>
                        <a:spcAft>
                          <a:spcPct val="0"/>
                        </a:spcAft>
                        <a:defRPr sz="1600">
                          <a:solidFill>
                            <a:schemeClr val="tx1"/>
                          </a:solidFill>
                          <a:latin typeface="Arial" charset="0"/>
                          <a:ea typeface="MS PGothic" charset="-128"/>
                        </a:defRPr>
                      </a:lvl7pPr>
                      <a:lvl8pPr marL="3429000" indent="-228600" eaLnBrk="0" fontAlgn="base" hangingPunct="0">
                        <a:spcBef>
                          <a:spcPct val="20000"/>
                        </a:spcBef>
                        <a:spcAft>
                          <a:spcPct val="0"/>
                        </a:spcAft>
                        <a:defRPr sz="1600">
                          <a:solidFill>
                            <a:schemeClr val="tx1"/>
                          </a:solidFill>
                          <a:latin typeface="Arial" charset="0"/>
                          <a:ea typeface="MS PGothic" charset="-128"/>
                        </a:defRPr>
                      </a:lvl8pPr>
                      <a:lvl9pPr marL="3886200" indent="-228600" eaLnBrk="0" fontAlgn="base" hangingPunct="0">
                        <a:spcBef>
                          <a:spcPct val="20000"/>
                        </a:spcBef>
                        <a:spcAft>
                          <a:spcPct val="0"/>
                        </a:spcAft>
                        <a:defRPr sz="1600">
                          <a:solidFill>
                            <a:schemeClr val="tx1"/>
                          </a:solidFill>
                          <a:latin typeface="Arial" charset="0"/>
                          <a:ea typeface="MS PGothic"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tx1"/>
                          </a:solidFill>
                          <a:effectLst/>
                          <a:latin typeface="Arial" charset="0"/>
                          <a:ea typeface="MS PGothic" charset="-128"/>
                        </a:rPr>
                        <a:t>BY RACE </a:t>
                      </a:r>
                      <a:endParaRPr kumimoji="0" lang="en-US" altLang="en-US" sz="1400" b="1" i="0" u="none" strike="noStrike" cap="none" normalizeH="0" baseline="0" dirty="0">
                        <a:ln>
                          <a:noFill/>
                        </a:ln>
                        <a:solidFill>
                          <a:srgbClr val="000000"/>
                        </a:solidFill>
                        <a:effectLst/>
                        <a:latin typeface="Arial" charset="0"/>
                        <a:ea typeface="MS Mincho" charset="-128"/>
                      </a:endParaRPr>
                    </a:p>
                  </a:txBody>
                  <a:tcPr marL="68580" marR="6858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A5A5E9"/>
                    </a:solidFill>
                  </a:tcPr>
                </a:tc>
                <a:tc hMerge="1">
                  <a:txBody>
                    <a:bodyPr/>
                    <a:lstStyle/>
                    <a:p>
                      <a:endParaRPr lang="en-US"/>
                    </a:p>
                  </a:txBody>
                  <a:tcPr/>
                </a:tc>
              </a:tr>
              <a:tr h="354955">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sz="2000">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sz="1600">
                          <a:solidFill>
                            <a:schemeClr val="tx1"/>
                          </a:solidFill>
                          <a:latin typeface="Arial" charset="0"/>
                          <a:ea typeface="MS PGothic" charset="-128"/>
                        </a:defRPr>
                      </a:lvl4pPr>
                      <a:lvl5pPr marL="2057400" indent="-228600">
                        <a:spcBef>
                          <a:spcPct val="20000"/>
                        </a:spcBef>
                        <a:defRPr sz="1600">
                          <a:solidFill>
                            <a:schemeClr val="tx1"/>
                          </a:solidFill>
                          <a:latin typeface="Arial" charset="0"/>
                          <a:ea typeface="MS PGothic" charset="-128"/>
                        </a:defRPr>
                      </a:lvl5pPr>
                      <a:lvl6pPr marL="2514600" indent="-228600" eaLnBrk="0" fontAlgn="base" hangingPunct="0">
                        <a:spcBef>
                          <a:spcPct val="20000"/>
                        </a:spcBef>
                        <a:spcAft>
                          <a:spcPct val="0"/>
                        </a:spcAft>
                        <a:defRPr sz="1600">
                          <a:solidFill>
                            <a:schemeClr val="tx1"/>
                          </a:solidFill>
                          <a:latin typeface="Arial" charset="0"/>
                          <a:ea typeface="MS PGothic" charset="-128"/>
                        </a:defRPr>
                      </a:lvl6pPr>
                      <a:lvl7pPr marL="2971800" indent="-228600" eaLnBrk="0" fontAlgn="base" hangingPunct="0">
                        <a:spcBef>
                          <a:spcPct val="20000"/>
                        </a:spcBef>
                        <a:spcAft>
                          <a:spcPct val="0"/>
                        </a:spcAft>
                        <a:defRPr sz="1600">
                          <a:solidFill>
                            <a:schemeClr val="tx1"/>
                          </a:solidFill>
                          <a:latin typeface="Arial" charset="0"/>
                          <a:ea typeface="MS PGothic" charset="-128"/>
                        </a:defRPr>
                      </a:lvl7pPr>
                      <a:lvl8pPr marL="3429000" indent="-228600" eaLnBrk="0" fontAlgn="base" hangingPunct="0">
                        <a:spcBef>
                          <a:spcPct val="20000"/>
                        </a:spcBef>
                        <a:spcAft>
                          <a:spcPct val="0"/>
                        </a:spcAft>
                        <a:defRPr sz="1600">
                          <a:solidFill>
                            <a:schemeClr val="tx1"/>
                          </a:solidFill>
                          <a:latin typeface="Arial" charset="0"/>
                          <a:ea typeface="MS PGothic" charset="-128"/>
                        </a:defRPr>
                      </a:lvl8pPr>
                      <a:lvl9pPr marL="3886200" indent="-228600" eaLnBrk="0" fontAlgn="base" hangingPunct="0">
                        <a:spcBef>
                          <a:spcPct val="20000"/>
                        </a:spcBef>
                        <a:spcAft>
                          <a:spcPct val="0"/>
                        </a:spcAft>
                        <a:defRPr sz="1600">
                          <a:solidFill>
                            <a:schemeClr val="tx1"/>
                          </a:solidFill>
                          <a:latin typeface="Arial" charset="0"/>
                          <a:ea typeface="MS PGothic"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charset="0"/>
                          <a:ea typeface="MS PGothic" charset="-128"/>
                        </a:rPr>
                        <a:t>Whites</a:t>
                      </a:r>
                      <a:endParaRPr kumimoji="0" lang="en-US" altLang="en-US" sz="1400" b="0" i="0" u="none" strike="noStrike" cap="none" normalizeH="0" baseline="0" dirty="0">
                        <a:ln>
                          <a:noFill/>
                        </a:ln>
                        <a:solidFill>
                          <a:srgbClr val="000000"/>
                        </a:solidFill>
                        <a:effectLst/>
                        <a:latin typeface="Arial" charset="0"/>
                        <a:ea typeface="MS Mincho" charset="-128"/>
                      </a:endParaRPr>
                    </a:p>
                  </a:txBody>
                  <a:tcPr marL="68580" marR="6858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F6"/>
                    </a:solid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sz="2000">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sz="1600">
                          <a:solidFill>
                            <a:schemeClr val="tx1"/>
                          </a:solidFill>
                          <a:latin typeface="Arial" charset="0"/>
                          <a:ea typeface="MS PGothic" charset="-128"/>
                        </a:defRPr>
                      </a:lvl4pPr>
                      <a:lvl5pPr marL="2057400" indent="-228600">
                        <a:spcBef>
                          <a:spcPct val="20000"/>
                        </a:spcBef>
                        <a:defRPr sz="1600">
                          <a:solidFill>
                            <a:schemeClr val="tx1"/>
                          </a:solidFill>
                          <a:latin typeface="Arial" charset="0"/>
                          <a:ea typeface="MS PGothic" charset="-128"/>
                        </a:defRPr>
                      </a:lvl5pPr>
                      <a:lvl6pPr marL="2514600" indent="-228600" eaLnBrk="0" fontAlgn="base" hangingPunct="0">
                        <a:spcBef>
                          <a:spcPct val="20000"/>
                        </a:spcBef>
                        <a:spcAft>
                          <a:spcPct val="0"/>
                        </a:spcAft>
                        <a:defRPr sz="1600">
                          <a:solidFill>
                            <a:schemeClr val="tx1"/>
                          </a:solidFill>
                          <a:latin typeface="Arial" charset="0"/>
                          <a:ea typeface="MS PGothic" charset="-128"/>
                        </a:defRPr>
                      </a:lvl6pPr>
                      <a:lvl7pPr marL="2971800" indent="-228600" eaLnBrk="0" fontAlgn="base" hangingPunct="0">
                        <a:spcBef>
                          <a:spcPct val="20000"/>
                        </a:spcBef>
                        <a:spcAft>
                          <a:spcPct val="0"/>
                        </a:spcAft>
                        <a:defRPr sz="1600">
                          <a:solidFill>
                            <a:schemeClr val="tx1"/>
                          </a:solidFill>
                          <a:latin typeface="Arial" charset="0"/>
                          <a:ea typeface="MS PGothic" charset="-128"/>
                        </a:defRPr>
                      </a:lvl7pPr>
                      <a:lvl8pPr marL="3429000" indent="-228600" eaLnBrk="0" fontAlgn="base" hangingPunct="0">
                        <a:spcBef>
                          <a:spcPct val="20000"/>
                        </a:spcBef>
                        <a:spcAft>
                          <a:spcPct val="0"/>
                        </a:spcAft>
                        <a:defRPr sz="1600">
                          <a:solidFill>
                            <a:schemeClr val="tx1"/>
                          </a:solidFill>
                          <a:latin typeface="Arial" charset="0"/>
                          <a:ea typeface="MS PGothic" charset="-128"/>
                        </a:defRPr>
                      </a:lvl8pPr>
                      <a:lvl9pPr marL="3886200" indent="-228600" eaLnBrk="0" fontAlgn="base" hangingPunct="0">
                        <a:spcBef>
                          <a:spcPct val="20000"/>
                        </a:spcBef>
                        <a:spcAft>
                          <a:spcPct val="0"/>
                        </a:spcAft>
                        <a:defRPr sz="1600">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Arial" charset="0"/>
                          <a:ea typeface="MS PGothic" charset="-128"/>
                        </a:rPr>
                        <a:t>69%</a:t>
                      </a:r>
                      <a:endParaRPr kumimoji="0" lang="en-US" altLang="en-US" sz="1400" b="0" i="0" u="none" strike="noStrike" cap="none" normalizeH="0" baseline="0">
                        <a:ln>
                          <a:noFill/>
                        </a:ln>
                        <a:solidFill>
                          <a:srgbClr val="000000"/>
                        </a:solidFill>
                        <a:effectLst/>
                        <a:latin typeface="Arial" charset="0"/>
                        <a:ea typeface="MS Mincho" charset="-128"/>
                      </a:endParaRPr>
                    </a:p>
                  </a:txBody>
                  <a:tcPr marL="68580" marR="6858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F6"/>
                    </a:solidFill>
                  </a:tcPr>
                </a:tc>
              </a:tr>
              <a:tr h="354955">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sz="2000">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sz="1600">
                          <a:solidFill>
                            <a:schemeClr val="tx1"/>
                          </a:solidFill>
                          <a:latin typeface="Arial" charset="0"/>
                          <a:ea typeface="MS PGothic" charset="-128"/>
                        </a:defRPr>
                      </a:lvl4pPr>
                      <a:lvl5pPr marL="2057400" indent="-228600">
                        <a:spcBef>
                          <a:spcPct val="20000"/>
                        </a:spcBef>
                        <a:defRPr sz="1600">
                          <a:solidFill>
                            <a:schemeClr val="tx1"/>
                          </a:solidFill>
                          <a:latin typeface="Arial" charset="0"/>
                          <a:ea typeface="MS PGothic" charset="-128"/>
                        </a:defRPr>
                      </a:lvl5pPr>
                      <a:lvl6pPr marL="2514600" indent="-228600" eaLnBrk="0" fontAlgn="base" hangingPunct="0">
                        <a:spcBef>
                          <a:spcPct val="20000"/>
                        </a:spcBef>
                        <a:spcAft>
                          <a:spcPct val="0"/>
                        </a:spcAft>
                        <a:defRPr sz="1600">
                          <a:solidFill>
                            <a:schemeClr val="tx1"/>
                          </a:solidFill>
                          <a:latin typeface="Arial" charset="0"/>
                          <a:ea typeface="MS PGothic" charset="-128"/>
                        </a:defRPr>
                      </a:lvl6pPr>
                      <a:lvl7pPr marL="2971800" indent="-228600" eaLnBrk="0" fontAlgn="base" hangingPunct="0">
                        <a:spcBef>
                          <a:spcPct val="20000"/>
                        </a:spcBef>
                        <a:spcAft>
                          <a:spcPct val="0"/>
                        </a:spcAft>
                        <a:defRPr sz="1600">
                          <a:solidFill>
                            <a:schemeClr val="tx1"/>
                          </a:solidFill>
                          <a:latin typeface="Arial" charset="0"/>
                          <a:ea typeface="MS PGothic" charset="-128"/>
                        </a:defRPr>
                      </a:lvl7pPr>
                      <a:lvl8pPr marL="3429000" indent="-228600" eaLnBrk="0" fontAlgn="base" hangingPunct="0">
                        <a:spcBef>
                          <a:spcPct val="20000"/>
                        </a:spcBef>
                        <a:spcAft>
                          <a:spcPct val="0"/>
                        </a:spcAft>
                        <a:defRPr sz="1600">
                          <a:solidFill>
                            <a:schemeClr val="tx1"/>
                          </a:solidFill>
                          <a:latin typeface="Arial" charset="0"/>
                          <a:ea typeface="MS PGothic" charset="-128"/>
                        </a:defRPr>
                      </a:lvl8pPr>
                      <a:lvl9pPr marL="3886200" indent="-228600" eaLnBrk="0" fontAlgn="base" hangingPunct="0">
                        <a:spcBef>
                          <a:spcPct val="20000"/>
                        </a:spcBef>
                        <a:spcAft>
                          <a:spcPct val="0"/>
                        </a:spcAft>
                        <a:defRPr sz="1600">
                          <a:solidFill>
                            <a:schemeClr val="tx1"/>
                          </a:solidFill>
                          <a:latin typeface="Arial" charset="0"/>
                          <a:ea typeface="MS PGothic"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charset="0"/>
                          <a:ea typeface="MS PGothic" charset="-128"/>
                        </a:rPr>
                        <a:t>Blacks</a:t>
                      </a:r>
                      <a:endParaRPr kumimoji="0" lang="en-US" altLang="en-US" sz="1400" b="0" i="0" u="none" strike="noStrike" cap="none" normalizeH="0" baseline="0" dirty="0">
                        <a:ln>
                          <a:noFill/>
                        </a:ln>
                        <a:solidFill>
                          <a:srgbClr val="000000"/>
                        </a:solidFill>
                        <a:effectLst/>
                        <a:latin typeface="Arial" charset="0"/>
                        <a:ea typeface="MS Mincho" charset="-128"/>
                      </a:endParaRPr>
                    </a:p>
                  </a:txBody>
                  <a:tcPr marL="68580" marR="6858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F6"/>
                    </a:solid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sz="2000">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sz="1600">
                          <a:solidFill>
                            <a:schemeClr val="tx1"/>
                          </a:solidFill>
                          <a:latin typeface="Arial" charset="0"/>
                          <a:ea typeface="MS PGothic" charset="-128"/>
                        </a:defRPr>
                      </a:lvl4pPr>
                      <a:lvl5pPr marL="2057400" indent="-228600">
                        <a:spcBef>
                          <a:spcPct val="20000"/>
                        </a:spcBef>
                        <a:defRPr sz="1600">
                          <a:solidFill>
                            <a:schemeClr val="tx1"/>
                          </a:solidFill>
                          <a:latin typeface="Arial" charset="0"/>
                          <a:ea typeface="MS PGothic" charset="-128"/>
                        </a:defRPr>
                      </a:lvl5pPr>
                      <a:lvl6pPr marL="2514600" indent="-228600" eaLnBrk="0" fontAlgn="base" hangingPunct="0">
                        <a:spcBef>
                          <a:spcPct val="20000"/>
                        </a:spcBef>
                        <a:spcAft>
                          <a:spcPct val="0"/>
                        </a:spcAft>
                        <a:defRPr sz="1600">
                          <a:solidFill>
                            <a:schemeClr val="tx1"/>
                          </a:solidFill>
                          <a:latin typeface="Arial" charset="0"/>
                          <a:ea typeface="MS PGothic" charset="-128"/>
                        </a:defRPr>
                      </a:lvl6pPr>
                      <a:lvl7pPr marL="2971800" indent="-228600" eaLnBrk="0" fontAlgn="base" hangingPunct="0">
                        <a:spcBef>
                          <a:spcPct val="20000"/>
                        </a:spcBef>
                        <a:spcAft>
                          <a:spcPct val="0"/>
                        </a:spcAft>
                        <a:defRPr sz="1600">
                          <a:solidFill>
                            <a:schemeClr val="tx1"/>
                          </a:solidFill>
                          <a:latin typeface="Arial" charset="0"/>
                          <a:ea typeface="MS PGothic" charset="-128"/>
                        </a:defRPr>
                      </a:lvl7pPr>
                      <a:lvl8pPr marL="3429000" indent="-228600" eaLnBrk="0" fontAlgn="base" hangingPunct="0">
                        <a:spcBef>
                          <a:spcPct val="20000"/>
                        </a:spcBef>
                        <a:spcAft>
                          <a:spcPct val="0"/>
                        </a:spcAft>
                        <a:defRPr sz="1600">
                          <a:solidFill>
                            <a:schemeClr val="tx1"/>
                          </a:solidFill>
                          <a:latin typeface="Arial" charset="0"/>
                          <a:ea typeface="MS PGothic" charset="-128"/>
                        </a:defRPr>
                      </a:lvl8pPr>
                      <a:lvl9pPr marL="3886200" indent="-228600" eaLnBrk="0" fontAlgn="base" hangingPunct="0">
                        <a:spcBef>
                          <a:spcPct val="20000"/>
                        </a:spcBef>
                        <a:spcAft>
                          <a:spcPct val="0"/>
                        </a:spcAft>
                        <a:defRPr sz="1600">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Arial" charset="0"/>
                          <a:ea typeface="MS PGothic" charset="-128"/>
                        </a:rPr>
                        <a:t>54%</a:t>
                      </a:r>
                      <a:endParaRPr kumimoji="0" lang="en-US" altLang="en-US" sz="1400" b="0" i="0" u="none" strike="noStrike" cap="none" normalizeH="0" baseline="0">
                        <a:ln>
                          <a:noFill/>
                        </a:ln>
                        <a:solidFill>
                          <a:srgbClr val="000000"/>
                        </a:solidFill>
                        <a:effectLst/>
                        <a:latin typeface="Arial" charset="0"/>
                        <a:ea typeface="MS Mincho" charset="-128"/>
                      </a:endParaRPr>
                    </a:p>
                  </a:txBody>
                  <a:tcPr marL="68580" marR="6858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F6"/>
                    </a:solidFill>
                  </a:tcPr>
                </a:tc>
              </a:tr>
              <a:tr h="354955">
                <a:tc gridSpan="2">
                  <a:txBody>
                    <a:bodyPr/>
                    <a:lstStyle>
                      <a:lvl1pPr>
                        <a:spcBef>
                          <a:spcPct val="20000"/>
                        </a:spcBef>
                        <a:defRPr sz="2000">
                          <a:solidFill>
                            <a:schemeClr val="tx1"/>
                          </a:solidFill>
                          <a:latin typeface="Arial" charset="0"/>
                          <a:ea typeface="MS PGothic" charset="-128"/>
                        </a:defRPr>
                      </a:lvl1pPr>
                      <a:lvl2pPr marL="742950" indent="-285750">
                        <a:spcBef>
                          <a:spcPct val="20000"/>
                        </a:spcBef>
                        <a:defRPr sz="2000">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sz="1600">
                          <a:solidFill>
                            <a:schemeClr val="tx1"/>
                          </a:solidFill>
                          <a:latin typeface="Arial" charset="0"/>
                          <a:ea typeface="MS PGothic" charset="-128"/>
                        </a:defRPr>
                      </a:lvl4pPr>
                      <a:lvl5pPr marL="2057400" indent="-228600">
                        <a:spcBef>
                          <a:spcPct val="20000"/>
                        </a:spcBef>
                        <a:defRPr sz="1600">
                          <a:solidFill>
                            <a:schemeClr val="tx1"/>
                          </a:solidFill>
                          <a:latin typeface="Arial" charset="0"/>
                          <a:ea typeface="MS PGothic" charset="-128"/>
                        </a:defRPr>
                      </a:lvl5pPr>
                      <a:lvl6pPr marL="2514600" indent="-228600" eaLnBrk="0" fontAlgn="base" hangingPunct="0">
                        <a:spcBef>
                          <a:spcPct val="20000"/>
                        </a:spcBef>
                        <a:spcAft>
                          <a:spcPct val="0"/>
                        </a:spcAft>
                        <a:defRPr sz="1600">
                          <a:solidFill>
                            <a:schemeClr val="tx1"/>
                          </a:solidFill>
                          <a:latin typeface="Arial" charset="0"/>
                          <a:ea typeface="MS PGothic" charset="-128"/>
                        </a:defRPr>
                      </a:lvl6pPr>
                      <a:lvl7pPr marL="2971800" indent="-228600" eaLnBrk="0" fontAlgn="base" hangingPunct="0">
                        <a:spcBef>
                          <a:spcPct val="20000"/>
                        </a:spcBef>
                        <a:spcAft>
                          <a:spcPct val="0"/>
                        </a:spcAft>
                        <a:defRPr sz="1600">
                          <a:solidFill>
                            <a:schemeClr val="tx1"/>
                          </a:solidFill>
                          <a:latin typeface="Arial" charset="0"/>
                          <a:ea typeface="MS PGothic" charset="-128"/>
                        </a:defRPr>
                      </a:lvl7pPr>
                      <a:lvl8pPr marL="3429000" indent="-228600" eaLnBrk="0" fontAlgn="base" hangingPunct="0">
                        <a:spcBef>
                          <a:spcPct val="20000"/>
                        </a:spcBef>
                        <a:spcAft>
                          <a:spcPct val="0"/>
                        </a:spcAft>
                        <a:defRPr sz="1600">
                          <a:solidFill>
                            <a:schemeClr val="tx1"/>
                          </a:solidFill>
                          <a:latin typeface="Arial" charset="0"/>
                          <a:ea typeface="MS PGothic" charset="-128"/>
                        </a:defRPr>
                      </a:lvl8pPr>
                      <a:lvl9pPr marL="3886200" indent="-228600" eaLnBrk="0" fontAlgn="base" hangingPunct="0">
                        <a:spcBef>
                          <a:spcPct val="20000"/>
                        </a:spcBef>
                        <a:spcAft>
                          <a:spcPct val="0"/>
                        </a:spcAft>
                        <a:defRPr sz="1600">
                          <a:solidFill>
                            <a:schemeClr val="tx1"/>
                          </a:solidFill>
                          <a:latin typeface="Arial" charset="0"/>
                          <a:ea typeface="MS PGothic"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chemeClr val="tx1"/>
                          </a:solidFill>
                          <a:effectLst/>
                          <a:latin typeface="Arial" charset="0"/>
                          <a:ea typeface="MS PGothic" charset="-128"/>
                        </a:rPr>
                        <a:t>BY GENDER</a:t>
                      </a:r>
                      <a:endParaRPr kumimoji="0" lang="en-US" altLang="en-US" sz="1400" b="1" i="0" u="none" strike="noStrike" cap="none" normalizeH="0" baseline="0">
                        <a:ln>
                          <a:noFill/>
                        </a:ln>
                        <a:solidFill>
                          <a:srgbClr val="000000"/>
                        </a:solidFill>
                        <a:effectLst/>
                        <a:latin typeface="Arial" charset="0"/>
                        <a:ea typeface="MS Mincho" charset="-128"/>
                      </a:endParaRPr>
                    </a:p>
                  </a:txBody>
                  <a:tcPr marL="68580" marR="6858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A5A5E9"/>
                    </a:solidFill>
                  </a:tcPr>
                </a:tc>
                <a:tc hMerge="1">
                  <a:txBody>
                    <a:bodyPr/>
                    <a:lstStyle/>
                    <a:p>
                      <a:endParaRPr lang="en-US"/>
                    </a:p>
                  </a:txBody>
                  <a:tcPr/>
                </a:tc>
              </a:tr>
              <a:tr h="354955">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sz="2000">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sz="1600">
                          <a:solidFill>
                            <a:schemeClr val="tx1"/>
                          </a:solidFill>
                          <a:latin typeface="Arial" charset="0"/>
                          <a:ea typeface="MS PGothic" charset="-128"/>
                        </a:defRPr>
                      </a:lvl4pPr>
                      <a:lvl5pPr marL="2057400" indent="-228600">
                        <a:spcBef>
                          <a:spcPct val="20000"/>
                        </a:spcBef>
                        <a:defRPr sz="1600">
                          <a:solidFill>
                            <a:schemeClr val="tx1"/>
                          </a:solidFill>
                          <a:latin typeface="Arial" charset="0"/>
                          <a:ea typeface="MS PGothic" charset="-128"/>
                        </a:defRPr>
                      </a:lvl5pPr>
                      <a:lvl6pPr marL="2514600" indent="-228600" eaLnBrk="0" fontAlgn="base" hangingPunct="0">
                        <a:spcBef>
                          <a:spcPct val="20000"/>
                        </a:spcBef>
                        <a:spcAft>
                          <a:spcPct val="0"/>
                        </a:spcAft>
                        <a:defRPr sz="1600">
                          <a:solidFill>
                            <a:schemeClr val="tx1"/>
                          </a:solidFill>
                          <a:latin typeface="Arial" charset="0"/>
                          <a:ea typeface="MS PGothic" charset="-128"/>
                        </a:defRPr>
                      </a:lvl6pPr>
                      <a:lvl7pPr marL="2971800" indent="-228600" eaLnBrk="0" fontAlgn="base" hangingPunct="0">
                        <a:spcBef>
                          <a:spcPct val="20000"/>
                        </a:spcBef>
                        <a:spcAft>
                          <a:spcPct val="0"/>
                        </a:spcAft>
                        <a:defRPr sz="1600">
                          <a:solidFill>
                            <a:schemeClr val="tx1"/>
                          </a:solidFill>
                          <a:latin typeface="Arial" charset="0"/>
                          <a:ea typeface="MS PGothic" charset="-128"/>
                        </a:defRPr>
                      </a:lvl7pPr>
                      <a:lvl8pPr marL="3429000" indent="-228600" eaLnBrk="0" fontAlgn="base" hangingPunct="0">
                        <a:spcBef>
                          <a:spcPct val="20000"/>
                        </a:spcBef>
                        <a:spcAft>
                          <a:spcPct val="0"/>
                        </a:spcAft>
                        <a:defRPr sz="1600">
                          <a:solidFill>
                            <a:schemeClr val="tx1"/>
                          </a:solidFill>
                          <a:latin typeface="Arial" charset="0"/>
                          <a:ea typeface="MS PGothic" charset="-128"/>
                        </a:defRPr>
                      </a:lvl8pPr>
                      <a:lvl9pPr marL="3886200" indent="-228600" eaLnBrk="0" fontAlgn="base" hangingPunct="0">
                        <a:spcBef>
                          <a:spcPct val="20000"/>
                        </a:spcBef>
                        <a:spcAft>
                          <a:spcPct val="0"/>
                        </a:spcAft>
                        <a:defRPr sz="1600">
                          <a:solidFill>
                            <a:schemeClr val="tx1"/>
                          </a:solidFill>
                          <a:latin typeface="Arial" charset="0"/>
                          <a:ea typeface="MS PGothic"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Arial" charset="0"/>
                          <a:ea typeface="MS PGothic" charset="-128"/>
                        </a:rPr>
                        <a:t>Male</a:t>
                      </a:r>
                      <a:endParaRPr kumimoji="0" lang="en-US" altLang="en-US" sz="1400" b="0" i="0" u="none" strike="noStrike" cap="none" normalizeH="0" baseline="0">
                        <a:ln>
                          <a:noFill/>
                        </a:ln>
                        <a:solidFill>
                          <a:srgbClr val="000000"/>
                        </a:solidFill>
                        <a:effectLst/>
                        <a:latin typeface="Arial" charset="0"/>
                        <a:ea typeface="MS Mincho" charset="-128"/>
                      </a:endParaRPr>
                    </a:p>
                  </a:txBody>
                  <a:tcPr marL="68580" marR="6858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F6"/>
                    </a:solid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sz="2000">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sz="1600">
                          <a:solidFill>
                            <a:schemeClr val="tx1"/>
                          </a:solidFill>
                          <a:latin typeface="Arial" charset="0"/>
                          <a:ea typeface="MS PGothic" charset="-128"/>
                        </a:defRPr>
                      </a:lvl4pPr>
                      <a:lvl5pPr marL="2057400" indent="-228600">
                        <a:spcBef>
                          <a:spcPct val="20000"/>
                        </a:spcBef>
                        <a:defRPr sz="1600">
                          <a:solidFill>
                            <a:schemeClr val="tx1"/>
                          </a:solidFill>
                          <a:latin typeface="Arial" charset="0"/>
                          <a:ea typeface="MS PGothic" charset="-128"/>
                        </a:defRPr>
                      </a:lvl5pPr>
                      <a:lvl6pPr marL="2514600" indent="-228600" eaLnBrk="0" fontAlgn="base" hangingPunct="0">
                        <a:spcBef>
                          <a:spcPct val="20000"/>
                        </a:spcBef>
                        <a:spcAft>
                          <a:spcPct val="0"/>
                        </a:spcAft>
                        <a:defRPr sz="1600">
                          <a:solidFill>
                            <a:schemeClr val="tx1"/>
                          </a:solidFill>
                          <a:latin typeface="Arial" charset="0"/>
                          <a:ea typeface="MS PGothic" charset="-128"/>
                        </a:defRPr>
                      </a:lvl6pPr>
                      <a:lvl7pPr marL="2971800" indent="-228600" eaLnBrk="0" fontAlgn="base" hangingPunct="0">
                        <a:spcBef>
                          <a:spcPct val="20000"/>
                        </a:spcBef>
                        <a:spcAft>
                          <a:spcPct val="0"/>
                        </a:spcAft>
                        <a:defRPr sz="1600">
                          <a:solidFill>
                            <a:schemeClr val="tx1"/>
                          </a:solidFill>
                          <a:latin typeface="Arial" charset="0"/>
                          <a:ea typeface="MS PGothic" charset="-128"/>
                        </a:defRPr>
                      </a:lvl7pPr>
                      <a:lvl8pPr marL="3429000" indent="-228600" eaLnBrk="0" fontAlgn="base" hangingPunct="0">
                        <a:spcBef>
                          <a:spcPct val="20000"/>
                        </a:spcBef>
                        <a:spcAft>
                          <a:spcPct val="0"/>
                        </a:spcAft>
                        <a:defRPr sz="1600">
                          <a:solidFill>
                            <a:schemeClr val="tx1"/>
                          </a:solidFill>
                          <a:latin typeface="Arial" charset="0"/>
                          <a:ea typeface="MS PGothic" charset="-128"/>
                        </a:defRPr>
                      </a:lvl8pPr>
                      <a:lvl9pPr marL="3886200" indent="-228600" eaLnBrk="0" fontAlgn="base" hangingPunct="0">
                        <a:spcBef>
                          <a:spcPct val="20000"/>
                        </a:spcBef>
                        <a:spcAft>
                          <a:spcPct val="0"/>
                        </a:spcAft>
                        <a:defRPr sz="1600">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charset="0"/>
                          <a:ea typeface="MS PGothic" charset="-128"/>
                        </a:rPr>
                        <a:t>63% among males</a:t>
                      </a:r>
                      <a:endParaRPr kumimoji="0" lang="en-US" altLang="en-US" sz="1400" b="0" i="0" u="none" strike="noStrike" cap="none" normalizeH="0" baseline="0" dirty="0">
                        <a:ln>
                          <a:noFill/>
                        </a:ln>
                        <a:solidFill>
                          <a:srgbClr val="000000"/>
                        </a:solidFill>
                        <a:effectLst/>
                        <a:latin typeface="Arial" charset="0"/>
                        <a:ea typeface="MS Mincho" charset="-128"/>
                      </a:endParaRPr>
                    </a:p>
                  </a:txBody>
                  <a:tcPr marL="68580" marR="6858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F6"/>
                    </a:solidFill>
                  </a:tcPr>
                </a:tc>
              </a:tr>
              <a:tr h="426720">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sz="2000">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sz="1600">
                          <a:solidFill>
                            <a:schemeClr val="tx1"/>
                          </a:solidFill>
                          <a:latin typeface="Arial" charset="0"/>
                          <a:ea typeface="MS PGothic" charset="-128"/>
                        </a:defRPr>
                      </a:lvl4pPr>
                      <a:lvl5pPr marL="2057400" indent="-228600">
                        <a:spcBef>
                          <a:spcPct val="20000"/>
                        </a:spcBef>
                        <a:defRPr sz="1600">
                          <a:solidFill>
                            <a:schemeClr val="tx1"/>
                          </a:solidFill>
                          <a:latin typeface="Arial" charset="0"/>
                          <a:ea typeface="MS PGothic" charset="-128"/>
                        </a:defRPr>
                      </a:lvl5pPr>
                      <a:lvl6pPr marL="2514600" indent="-228600" eaLnBrk="0" fontAlgn="base" hangingPunct="0">
                        <a:spcBef>
                          <a:spcPct val="20000"/>
                        </a:spcBef>
                        <a:spcAft>
                          <a:spcPct val="0"/>
                        </a:spcAft>
                        <a:defRPr sz="1600">
                          <a:solidFill>
                            <a:schemeClr val="tx1"/>
                          </a:solidFill>
                          <a:latin typeface="Arial" charset="0"/>
                          <a:ea typeface="MS PGothic" charset="-128"/>
                        </a:defRPr>
                      </a:lvl6pPr>
                      <a:lvl7pPr marL="2971800" indent="-228600" eaLnBrk="0" fontAlgn="base" hangingPunct="0">
                        <a:spcBef>
                          <a:spcPct val="20000"/>
                        </a:spcBef>
                        <a:spcAft>
                          <a:spcPct val="0"/>
                        </a:spcAft>
                        <a:defRPr sz="1600">
                          <a:solidFill>
                            <a:schemeClr val="tx1"/>
                          </a:solidFill>
                          <a:latin typeface="Arial" charset="0"/>
                          <a:ea typeface="MS PGothic" charset="-128"/>
                        </a:defRPr>
                      </a:lvl7pPr>
                      <a:lvl8pPr marL="3429000" indent="-228600" eaLnBrk="0" fontAlgn="base" hangingPunct="0">
                        <a:spcBef>
                          <a:spcPct val="20000"/>
                        </a:spcBef>
                        <a:spcAft>
                          <a:spcPct val="0"/>
                        </a:spcAft>
                        <a:defRPr sz="1600">
                          <a:solidFill>
                            <a:schemeClr val="tx1"/>
                          </a:solidFill>
                          <a:latin typeface="Arial" charset="0"/>
                          <a:ea typeface="MS PGothic" charset="-128"/>
                        </a:defRPr>
                      </a:lvl8pPr>
                      <a:lvl9pPr marL="3886200" indent="-228600" eaLnBrk="0" fontAlgn="base" hangingPunct="0">
                        <a:spcBef>
                          <a:spcPct val="20000"/>
                        </a:spcBef>
                        <a:spcAft>
                          <a:spcPct val="0"/>
                        </a:spcAft>
                        <a:defRPr sz="1600">
                          <a:solidFill>
                            <a:schemeClr val="tx1"/>
                          </a:solidFill>
                          <a:latin typeface="Arial" charset="0"/>
                          <a:ea typeface="MS PGothic"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Arial" charset="0"/>
                          <a:ea typeface="MS PGothic" charset="-128"/>
                        </a:rPr>
                        <a:t>Female</a:t>
                      </a:r>
                      <a:endParaRPr kumimoji="0" lang="en-US" altLang="en-US" sz="1400" b="0" i="0" u="none" strike="noStrike" cap="none" normalizeH="0" baseline="0">
                        <a:ln>
                          <a:noFill/>
                        </a:ln>
                        <a:solidFill>
                          <a:srgbClr val="000000"/>
                        </a:solidFill>
                        <a:effectLst/>
                        <a:latin typeface="Arial" charset="0"/>
                        <a:ea typeface="MS Mincho" charset="-128"/>
                      </a:endParaRPr>
                    </a:p>
                  </a:txBody>
                  <a:tcPr marL="68580" marR="6858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F6"/>
                    </a:solid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sz="2000">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sz="1600">
                          <a:solidFill>
                            <a:schemeClr val="tx1"/>
                          </a:solidFill>
                          <a:latin typeface="Arial" charset="0"/>
                          <a:ea typeface="MS PGothic" charset="-128"/>
                        </a:defRPr>
                      </a:lvl4pPr>
                      <a:lvl5pPr marL="2057400" indent="-228600">
                        <a:spcBef>
                          <a:spcPct val="20000"/>
                        </a:spcBef>
                        <a:defRPr sz="1600">
                          <a:solidFill>
                            <a:schemeClr val="tx1"/>
                          </a:solidFill>
                          <a:latin typeface="Arial" charset="0"/>
                          <a:ea typeface="MS PGothic" charset="-128"/>
                        </a:defRPr>
                      </a:lvl5pPr>
                      <a:lvl6pPr marL="2514600" indent="-228600" eaLnBrk="0" fontAlgn="base" hangingPunct="0">
                        <a:spcBef>
                          <a:spcPct val="20000"/>
                        </a:spcBef>
                        <a:spcAft>
                          <a:spcPct val="0"/>
                        </a:spcAft>
                        <a:defRPr sz="1600">
                          <a:solidFill>
                            <a:schemeClr val="tx1"/>
                          </a:solidFill>
                          <a:latin typeface="Arial" charset="0"/>
                          <a:ea typeface="MS PGothic" charset="-128"/>
                        </a:defRPr>
                      </a:lvl6pPr>
                      <a:lvl7pPr marL="2971800" indent="-228600" eaLnBrk="0" fontAlgn="base" hangingPunct="0">
                        <a:spcBef>
                          <a:spcPct val="20000"/>
                        </a:spcBef>
                        <a:spcAft>
                          <a:spcPct val="0"/>
                        </a:spcAft>
                        <a:defRPr sz="1600">
                          <a:solidFill>
                            <a:schemeClr val="tx1"/>
                          </a:solidFill>
                          <a:latin typeface="Arial" charset="0"/>
                          <a:ea typeface="MS PGothic" charset="-128"/>
                        </a:defRPr>
                      </a:lvl7pPr>
                      <a:lvl8pPr marL="3429000" indent="-228600" eaLnBrk="0" fontAlgn="base" hangingPunct="0">
                        <a:spcBef>
                          <a:spcPct val="20000"/>
                        </a:spcBef>
                        <a:spcAft>
                          <a:spcPct val="0"/>
                        </a:spcAft>
                        <a:defRPr sz="1600">
                          <a:solidFill>
                            <a:schemeClr val="tx1"/>
                          </a:solidFill>
                          <a:latin typeface="Arial" charset="0"/>
                          <a:ea typeface="MS PGothic" charset="-128"/>
                        </a:defRPr>
                      </a:lvl8pPr>
                      <a:lvl9pPr marL="3886200" indent="-228600" eaLnBrk="0" fontAlgn="base" hangingPunct="0">
                        <a:spcBef>
                          <a:spcPct val="20000"/>
                        </a:spcBef>
                        <a:spcAft>
                          <a:spcPct val="0"/>
                        </a:spcAft>
                        <a:defRPr sz="1600">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charset="0"/>
                          <a:ea typeface="MS PGothic" charset="-128"/>
                        </a:rPr>
                        <a:t>71% among females</a:t>
                      </a:r>
                      <a:endParaRPr kumimoji="0" lang="en-US" altLang="en-US" sz="1400" b="0" i="0" u="none" strike="noStrike" cap="none" normalizeH="0" baseline="0" dirty="0">
                        <a:ln>
                          <a:noFill/>
                        </a:ln>
                        <a:solidFill>
                          <a:srgbClr val="000000"/>
                        </a:solidFill>
                        <a:effectLst/>
                        <a:latin typeface="Arial" charset="0"/>
                        <a:ea typeface="MS Mincho" charset="-128"/>
                      </a:endParaRPr>
                    </a:p>
                  </a:txBody>
                  <a:tcPr marL="68580" marR="6858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F6"/>
                    </a:solidFill>
                  </a:tcPr>
                </a:tc>
              </a:tr>
              <a:tr h="354955">
                <a:tc gridSpan="2">
                  <a:txBody>
                    <a:bodyPr/>
                    <a:lstStyle>
                      <a:lvl1pPr>
                        <a:spcBef>
                          <a:spcPct val="20000"/>
                        </a:spcBef>
                        <a:defRPr sz="2000">
                          <a:solidFill>
                            <a:schemeClr val="tx1"/>
                          </a:solidFill>
                          <a:latin typeface="Arial" charset="0"/>
                          <a:ea typeface="MS PGothic" charset="-128"/>
                        </a:defRPr>
                      </a:lvl1pPr>
                      <a:lvl2pPr marL="742950" indent="-285750">
                        <a:spcBef>
                          <a:spcPct val="20000"/>
                        </a:spcBef>
                        <a:defRPr sz="2000">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sz="1600">
                          <a:solidFill>
                            <a:schemeClr val="tx1"/>
                          </a:solidFill>
                          <a:latin typeface="Arial" charset="0"/>
                          <a:ea typeface="MS PGothic" charset="-128"/>
                        </a:defRPr>
                      </a:lvl4pPr>
                      <a:lvl5pPr marL="2057400" indent="-228600">
                        <a:spcBef>
                          <a:spcPct val="20000"/>
                        </a:spcBef>
                        <a:defRPr sz="1600">
                          <a:solidFill>
                            <a:schemeClr val="tx1"/>
                          </a:solidFill>
                          <a:latin typeface="Arial" charset="0"/>
                          <a:ea typeface="MS PGothic" charset="-128"/>
                        </a:defRPr>
                      </a:lvl5pPr>
                      <a:lvl6pPr marL="2514600" indent="-228600" eaLnBrk="0" fontAlgn="base" hangingPunct="0">
                        <a:spcBef>
                          <a:spcPct val="20000"/>
                        </a:spcBef>
                        <a:spcAft>
                          <a:spcPct val="0"/>
                        </a:spcAft>
                        <a:defRPr sz="1600">
                          <a:solidFill>
                            <a:schemeClr val="tx1"/>
                          </a:solidFill>
                          <a:latin typeface="Arial" charset="0"/>
                          <a:ea typeface="MS PGothic" charset="-128"/>
                        </a:defRPr>
                      </a:lvl6pPr>
                      <a:lvl7pPr marL="2971800" indent="-228600" eaLnBrk="0" fontAlgn="base" hangingPunct="0">
                        <a:spcBef>
                          <a:spcPct val="20000"/>
                        </a:spcBef>
                        <a:spcAft>
                          <a:spcPct val="0"/>
                        </a:spcAft>
                        <a:defRPr sz="1600">
                          <a:solidFill>
                            <a:schemeClr val="tx1"/>
                          </a:solidFill>
                          <a:latin typeface="Arial" charset="0"/>
                          <a:ea typeface="MS PGothic" charset="-128"/>
                        </a:defRPr>
                      </a:lvl7pPr>
                      <a:lvl8pPr marL="3429000" indent="-228600" eaLnBrk="0" fontAlgn="base" hangingPunct="0">
                        <a:spcBef>
                          <a:spcPct val="20000"/>
                        </a:spcBef>
                        <a:spcAft>
                          <a:spcPct val="0"/>
                        </a:spcAft>
                        <a:defRPr sz="1600">
                          <a:solidFill>
                            <a:schemeClr val="tx1"/>
                          </a:solidFill>
                          <a:latin typeface="Arial" charset="0"/>
                          <a:ea typeface="MS PGothic" charset="-128"/>
                        </a:defRPr>
                      </a:lvl8pPr>
                      <a:lvl9pPr marL="3886200" indent="-228600" eaLnBrk="0" fontAlgn="base" hangingPunct="0">
                        <a:spcBef>
                          <a:spcPct val="20000"/>
                        </a:spcBef>
                        <a:spcAft>
                          <a:spcPct val="0"/>
                        </a:spcAft>
                        <a:defRPr sz="1600">
                          <a:solidFill>
                            <a:schemeClr val="tx1"/>
                          </a:solidFill>
                          <a:latin typeface="Arial" charset="0"/>
                          <a:ea typeface="MS PGothic"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tx1"/>
                          </a:solidFill>
                          <a:effectLst/>
                          <a:latin typeface="Arial" charset="0"/>
                          <a:ea typeface="MS PGothic" charset="-128"/>
                        </a:rPr>
                        <a:t>BULLYING WEAPONS</a:t>
                      </a:r>
                      <a:endParaRPr kumimoji="0" lang="en-US" altLang="en-US" sz="1400" b="1" i="0" u="none" strike="noStrike" cap="none" normalizeH="0" baseline="0" dirty="0">
                        <a:ln>
                          <a:noFill/>
                        </a:ln>
                        <a:solidFill>
                          <a:srgbClr val="000000"/>
                        </a:solidFill>
                        <a:effectLst/>
                        <a:latin typeface="Arial" charset="0"/>
                        <a:ea typeface="MS Mincho" charset="-128"/>
                      </a:endParaRPr>
                    </a:p>
                  </a:txBody>
                  <a:tcPr marL="68580" marR="6858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A5A5E9"/>
                    </a:solidFill>
                  </a:tcPr>
                </a:tc>
                <a:tc hMerge="1">
                  <a:txBody>
                    <a:bodyPr/>
                    <a:lstStyle/>
                    <a:p>
                      <a:endParaRPr lang="en-US"/>
                    </a:p>
                  </a:txBody>
                  <a:tcPr/>
                </a:tc>
              </a:tr>
              <a:tr h="354955">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sz="2000">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sz="1600">
                          <a:solidFill>
                            <a:schemeClr val="tx1"/>
                          </a:solidFill>
                          <a:latin typeface="Arial" charset="0"/>
                          <a:ea typeface="MS PGothic" charset="-128"/>
                        </a:defRPr>
                      </a:lvl4pPr>
                      <a:lvl5pPr marL="2057400" indent="-228600">
                        <a:spcBef>
                          <a:spcPct val="20000"/>
                        </a:spcBef>
                        <a:defRPr sz="1600">
                          <a:solidFill>
                            <a:schemeClr val="tx1"/>
                          </a:solidFill>
                          <a:latin typeface="Arial" charset="0"/>
                          <a:ea typeface="MS PGothic" charset="-128"/>
                        </a:defRPr>
                      </a:lvl5pPr>
                      <a:lvl6pPr marL="2514600" indent="-228600" eaLnBrk="0" fontAlgn="base" hangingPunct="0">
                        <a:spcBef>
                          <a:spcPct val="20000"/>
                        </a:spcBef>
                        <a:spcAft>
                          <a:spcPct val="0"/>
                        </a:spcAft>
                        <a:defRPr sz="1600">
                          <a:solidFill>
                            <a:schemeClr val="tx1"/>
                          </a:solidFill>
                          <a:latin typeface="Arial" charset="0"/>
                          <a:ea typeface="MS PGothic" charset="-128"/>
                        </a:defRPr>
                      </a:lvl6pPr>
                      <a:lvl7pPr marL="2971800" indent="-228600" eaLnBrk="0" fontAlgn="base" hangingPunct="0">
                        <a:spcBef>
                          <a:spcPct val="20000"/>
                        </a:spcBef>
                        <a:spcAft>
                          <a:spcPct val="0"/>
                        </a:spcAft>
                        <a:defRPr sz="1600">
                          <a:solidFill>
                            <a:schemeClr val="tx1"/>
                          </a:solidFill>
                          <a:latin typeface="Arial" charset="0"/>
                          <a:ea typeface="MS PGothic" charset="-128"/>
                        </a:defRPr>
                      </a:lvl7pPr>
                      <a:lvl8pPr marL="3429000" indent="-228600" eaLnBrk="0" fontAlgn="base" hangingPunct="0">
                        <a:spcBef>
                          <a:spcPct val="20000"/>
                        </a:spcBef>
                        <a:spcAft>
                          <a:spcPct val="0"/>
                        </a:spcAft>
                        <a:defRPr sz="1600">
                          <a:solidFill>
                            <a:schemeClr val="tx1"/>
                          </a:solidFill>
                          <a:latin typeface="Arial" charset="0"/>
                          <a:ea typeface="MS PGothic" charset="-128"/>
                        </a:defRPr>
                      </a:lvl8pPr>
                      <a:lvl9pPr marL="3886200" indent="-228600" eaLnBrk="0" fontAlgn="base" hangingPunct="0">
                        <a:spcBef>
                          <a:spcPct val="20000"/>
                        </a:spcBef>
                        <a:spcAft>
                          <a:spcPct val="0"/>
                        </a:spcAft>
                        <a:defRPr sz="1600">
                          <a:solidFill>
                            <a:schemeClr val="tx1"/>
                          </a:solidFill>
                          <a:latin typeface="Arial" charset="0"/>
                          <a:ea typeface="MS PGothic"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charset="0"/>
                          <a:ea typeface="MS PGothic" charset="-128"/>
                        </a:rPr>
                        <a:t>Teasing and insults</a:t>
                      </a:r>
                      <a:endParaRPr kumimoji="0" lang="en-US" altLang="en-US" sz="1400" b="0" i="0" u="none" strike="noStrike" cap="none" normalizeH="0" baseline="0" dirty="0">
                        <a:ln>
                          <a:noFill/>
                        </a:ln>
                        <a:solidFill>
                          <a:srgbClr val="000000"/>
                        </a:solidFill>
                        <a:effectLst/>
                        <a:latin typeface="Arial" charset="0"/>
                        <a:ea typeface="MS Mincho" charset="-128"/>
                      </a:endParaRPr>
                    </a:p>
                  </a:txBody>
                  <a:tcPr marL="68580" marR="6858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F6"/>
                    </a:solid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sz="2000">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sz="1600">
                          <a:solidFill>
                            <a:schemeClr val="tx1"/>
                          </a:solidFill>
                          <a:latin typeface="Arial" charset="0"/>
                          <a:ea typeface="MS PGothic" charset="-128"/>
                        </a:defRPr>
                      </a:lvl4pPr>
                      <a:lvl5pPr marL="2057400" indent="-228600">
                        <a:spcBef>
                          <a:spcPct val="20000"/>
                        </a:spcBef>
                        <a:defRPr sz="1600">
                          <a:solidFill>
                            <a:schemeClr val="tx1"/>
                          </a:solidFill>
                          <a:latin typeface="Arial" charset="0"/>
                          <a:ea typeface="MS PGothic" charset="-128"/>
                        </a:defRPr>
                      </a:lvl5pPr>
                      <a:lvl6pPr marL="2514600" indent="-228600" eaLnBrk="0" fontAlgn="base" hangingPunct="0">
                        <a:spcBef>
                          <a:spcPct val="20000"/>
                        </a:spcBef>
                        <a:spcAft>
                          <a:spcPct val="0"/>
                        </a:spcAft>
                        <a:defRPr sz="1600">
                          <a:solidFill>
                            <a:schemeClr val="tx1"/>
                          </a:solidFill>
                          <a:latin typeface="Arial" charset="0"/>
                          <a:ea typeface="MS PGothic" charset="-128"/>
                        </a:defRPr>
                      </a:lvl6pPr>
                      <a:lvl7pPr marL="2971800" indent="-228600" eaLnBrk="0" fontAlgn="base" hangingPunct="0">
                        <a:spcBef>
                          <a:spcPct val="20000"/>
                        </a:spcBef>
                        <a:spcAft>
                          <a:spcPct val="0"/>
                        </a:spcAft>
                        <a:defRPr sz="1600">
                          <a:solidFill>
                            <a:schemeClr val="tx1"/>
                          </a:solidFill>
                          <a:latin typeface="Arial" charset="0"/>
                          <a:ea typeface="MS PGothic" charset="-128"/>
                        </a:defRPr>
                      </a:lvl7pPr>
                      <a:lvl8pPr marL="3429000" indent="-228600" eaLnBrk="0" fontAlgn="base" hangingPunct="0">
                        <a:spcBef>
                          <a:spcPct val="20000"/>
                        </a:spcBef>
                        <a:spcAft>
                          <a:spcPct val="0"/>
                        </a:spcAft>
                        <a:defRPr sz="1600">
                          <a:solidFill>
                            <a:schemeClr val="tx1"/>
                          </a:solidFill>
                          <a:latin typeface="Arial" charset="0"/>
                          <a:ea typeface="MS PGothic" charset="-128"/>
                        </a:defRPr>
                      </a:lvl8pPr>
                      <a:lvl9pPr marL="3886200" indent="-228600" eaLnBrk="0" fontAlgn="base" hangingPunct="0">
                        <a:spcBef>
                          <a:spcPct val="20000"/>
                        </a:spcBef>
                        <a:spcAft>
                          <a:spcPct val="0"/>
                        </a:spcAft>
                        <a:defRPr sz="1600">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Arial" charset="0"/>
                          <a:ea typeface="MS PGothic" charset="-128"/>
                        </a:rPr>
                        <a:t>52%</a:t>
                      </a:r>
                      <a:endParaRPr kumimoji="0" lang="en-US" altLang="en-US" sz="1400" b="0" i="0" u="none" strike="noStrike" cap="none" normalizeH="0" baseline="0">
                        <a:ln>
                          <a:noFill/>
                        </a:ln>
                        <a:solidFill>
                          <a:srgbClr val="000000"/>
                        </a:solidFill>
                        <a:effectLst/>
                        <a:latin typeface="Arial" charset="0"/>
                        <a:ea typeface="MS Mincho" charset="-128"/>
                      </a:endParaRPr>
                    </a:p>
                  </a:txBody>
                  <a:tcPr marL="68580" marR="6858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F6"/>
                    </a:solidFill>
                  </a:tcPr>
                </a:tc>
              </a:tr>
              <a:tr h="354955">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sz="2000">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sz="1600">
                          <a:solidFill>
                            <a:schemeClr val="tx1"/>
                          </a:solidFill>
                          <a:latin typeface="Arial" charset="0"/>
                          <a:ea typeface="MS PGothic" charset="-128"/>
                        </a:defRPr>
                      </a:lvl4pPr>
                      <a:lvl5pPr marL="2057400" indent="-228600">
                        <a:spcBef>
                          <a:spcPct val="20000"/>
                        </a:spcBef>
                        <a:defRPr sz="1600">
                          <a:solidFill>
                            <a:schemeClr val="tx1"/>
                          </a:solidFill>
                          <a:latin typeface="Arial" charset="0"/>
                          <a:ea typeface="MS PGothic" charset="-128"/>
                        </a:defRPr>
                      </a:lvl5pPr>
                      <a:lvl6pPr marL="2514600" indent="-228600" eaLnBrk="0" fontAlgn="base" hangingPunct="0">
                        <a:spcBef>
                          <a:spcPct val="20000"/>
                        </a:spcBef>
                        <a:spcAft>
                          <a:spcPct val="0"/>
                        </a:spcAft>
                        <a:defRPr sz="1600">
                          <a:solidFill>
                            <a:schemeClr val="tx1"/>
                          </a:solidFill>
                          <a:latin typeface="Arial" charset="0"/>
                          <a:ea typeface="MS PGothic" charset="-128"/>
                        </a:defRPr>
                      </a:lvl6pPr>
                      <a:lvl7pPr marL="2971800" indent="-228600" eaLnBrk="0" fontAlgn="base" hangingPunct="0">
                        <a:spcBef>
                          <a:spcPct val="20000"/>
                        </a:spcBef>
                        <a:spcAft>
                          <a:spcPct val="0"/>
                        </a:spcAft>
                        <a:defRPr sz="1600">
                          <a:solidFill>
                            <a:schemeClr val="tx1"/>
                          </a:solidFill>
                          <a:latin typeface="Arial" charset="0"/>
                          <a:ea typeface="MS PGothic" charset="-128"/>
                        </a:defRPr>
                      </a:lvl7pPr>
                      <a:lvl8pPr marL="3429000" indent="-228600" eaLnBrk="0" fontAlgn="base" hangingPunct="0">
                        <a:spcBef>
                          <a:spcPct val="20000"/>
                        </a:spcBef>
                        <a:spcAft>
                          <a:spcPct val="0"/>
                        </a:spcAft>
                        <a:defRPr sz="1600">
                          <a:solidFill>
                            <a:schemeClr val="tx1"/>
                          </a:solidFill>
                          <a:latin typeface="Arial" charset="0"/>
                          <a:ea typeface="MS PGothic" charset="-128"/>
                        </a:defRPr>
                      </a:lvl8pPr>
                      <a:lvl9pPr marL="3886200" indent="-228600" eaLnBrk="0" fontAlgn="base" hangingPunct="0">
                        <a:spcBef>
                          <a:spcPct val="20000"/>
                        </a:spcBef>
                        <a:spcAft>
                          <a:spcPct val="0"/>
                        </a:spcAft>
                        <a:defRPr sz="1600">
                          <a:solidFill>
                            <a:schemeClr val="tx1"/>
                          </a:solidFill>
                          <a:latin typeface="Arial" charset="0"/>
                          <a:ea typeface="MS PGothic"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chemeClr val="tx1"/>
                          </a:solidFill>
                          <a:effectLst/>
                          <a:latin typeface="Arial" charset="0"/>
                          <a:ea typeface="MS PGothic" charset="-128"/>
                        </a:rPr>
                        <a:t>Pushed</a:t>
                      </a:r>
                      <a:r>
                        <a:rPr kumimoji="0" lang="en-US" altLang="en-US" sz="1400" b="0" i="0" u="none" strike="noStrike" cap="none" normalizeH="0" baseline="0" dirty="0">
                          <a:ln>
                            <a:noFill/>
                          </a:ln>
                          <a:solidFill>
                            <a:schemeClr val="tx1"/>
                          </a:solidFill>
                          <a:effectLst/>
                          <a:latin typeface="Arial" charset="0"/>
                          <a:ea typeface="MS PGothic" charset="-128"/>
                        </a:rPr>
                        <a:t>, </a:t>
                      </a:r>
                      <a:r>
                        <a:rPr kumimoji="0" lang="en-US" altLang="en-US" sz="1400" b="0" i="0" u="none" strike="noStrike" cap="none" normalizeH="0" baseline="0" dirty="0" smtClean="0">
                          <a:ln>
                            <a:noFill/>
                          </a:ln>
                          <a:solidFill>
                            <a:schemeClr val="tx1"/>
                          </a:solidFill>
                          <a:effectLst/>
                          <a:latin typeface="Arial" charset="0"/>
                          <a:ea typeface="MS PGothic" charset="-128"/>
                        </a:rPr>
                        <a:t>hit </a:t>
                      </a:r>
                      <a:r>
                        <a:rPr kumimoji="0" lang="en-US" altLang="en-US" sz="1400" b="0" i="0" u="none" strike="noStrike" cap="none" normalizeH="0" baseline="0" dirty="0">
                          <a:ln>
                            <a:noFill/>
                          </a:ln>
                          <a:solidFill>
                            <a:schemeClr val="tx1"/>
                          </a:solidFill>
                          <a:effectLst/>
                          <a:latin typeface="Arial" charset="0"/>
                          <a:ea typeface="MS PGothic" charset="-128"/>
                        </a:rPr>
                        <a:t>or </a:t>
                      </a:r>
                      <a:r>
                        <a:rPr kumimoji="0" lang="en-US" altLang="en-US" sz="1400" b="0" i="0" u="none" strike="noStrike" cap="none" normalizeH="0" baseline="0" dirty="0" smtClean="0">
                          <a:ln>
                            <a:noFill/>
                          </a:ln>
                          <a:solidFill>
                            <a:schemeClr val="tx1"/>
                          </a:solidFill>
                          <a:effectLst/>
                          <a:latin typeface="Arial" charset="0"/>
                          <a:ea typeface="MS PGothic" charset="-128"/>
                        </a:rPr>
                        <a:t>beaten </a:t>
                      </a:r>
                      <a:endParaRPr kumimoji="0" lang="en-US" altLang="en-US" sz="1400" b="0" i="0" u="none" strike="noStrike" cap="none" normalizeH="0" baseline="0" dirty="0">
                        <a:ln>
                          <a:noFill/>
                        </a:ln>
                        <a:solidFill>
                          <a:srgbClr val="000000"/>
                        </a:solidFill>
                        <a:effectLst/>
                        <a:latin typeface="Arial" charset="0"/>
                        <a:ea typeface="MS Mincho" charset="-128"/>
                      </a:endParaRPr>
                    </a:p>
                  </a:txBody>
                  <a:tcPr marL="68580" marR="6858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F6"/>
                    </a:solid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sz="2000">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sz="1600">
                          <a:solidFill>
                            <a:schemeClr val="tx1"/>
                          </a:solidFill>
                          <a:latin typeface="Arial" charset="0"/>
                          <a:ea typeface="MS PGothic" charset="-128"/>
                        </a:defRPr>
                      </a:lvl4pPr>
                      <a:lvl5pPr marL="2057400" indent="-228600">
                        <a:spcBef>
                          <a:spcPct val="20000"/>
                        </a:spcBef>
                        <a:defRPr sz="1600">
                          <a:solidFill>
                            <a:schemeClr val="tx1"/>
                          </a:solidFill>
                          <a:latin typeface="Arial" charset="0"/>
                          <a:ea typeface="MS PGothic" charset="-128"/>
                        </a:defRPr>
                      </a:lvl5pPr>
                      <a:lvl6pPr marL="2514600" indent="-228600" eaLnBrk="0" fontAlgn="base" hangingPunct="0">
                        <a:spcBef>
                          <a:spcPct val="20000"/>
                        </a:spcBef>
                        <a:spcAft>
                          <a:spcPct val="0"/>
                        </a:spcAft>
                        <a:defRPr sz="1600">
                          <a:solidFill>
                            <a:schemeClr val="tx1"/>
                          </a:solidFill>
                          <a:latin typeface="Arial" charset="0"/>
                          <a:ea typeface="MS PGothic" charset="-128"/>
                        </a:defRPr>
                      </a:lvl6pPr>
                      <a:lvl7pPr marL="2971800" indent="-228600" eaLnBrk="0" fontAlgn="base" hangingPunct="0">
                        <a:spcBef>
                          <a:spcPct val="20000"/>
                        </a:spcBef>
                        <a:spcAft>
                          <a:spcPct val="0"/>
                        </a:spcAft>
                        <a:defRPr sz="1600">
                          <a:solidFill>
                            <a:schemeClr val="tx1"/>
                          </a:solidFill>
                          <a:latin typeface="Arial" charset="0"/>
                          <a:ea typeface="MS PGothic" charset="-128"/>
                        </a:defRPr>
                      </a:lvl7pPr>
                      <a:lvl8pPr marL="3429000" indent="-228600" eaLnBrk="0" fontAlgn="base" hangingPunct="0">
                        <a:spcBef>
                          <a:spcPct val="20000"/>
                        </a:spcBef>
                        <a:spcAft>
                          <a:spcPct val="0"/>
                        </a:spcAft>
                        <a:defRPr sz="1600">
                          <a:solidFill>
                            <a:schemeClr val="tx1"/>
                          </a:solidFill>
                          <a:latin typeface="Arial" charset="0"/>
                          <a:ea typeface="MS PGothic" charset="-128"/>
                        </a:defRPr>
                      </a:lvl8pPr>
                      <a:lvl9pPr marL="3886200" indent="-228600" eaLnBrk="0" fontAlgn="base" hangingPunct="0">
                        <a:spcBef>
                          <a:spcPct val="20000"/>
                        </a:spcBef>
                        <a:spcAft>
                          <a:spcPct val="0"/>
                        </a:spcAft>
                        <a:defRPr sz="1600">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Arial" charset="0"/>
                          <a:ea typeface="MS PGothic" charset="-128"/>
                        </a:rPr>
                        <a:t> 26%</a:t>
                      </a:r>
                      <a:endParaRPr kumimoji="0" lang="en-US" altLang="en-US" sz="1400" b="0" i="0" u="none" strike="noStrike" cap="none" normalizeH="0" baseline="0">
                        <a:ln>
                          <a:noFill/>
                        </a:ln>
                        <a:solidFill>
                          <a:srgbClr val="000000"/>
                        </a:solidFill>
                        <a:effectLst/>
                        <a:latin typeface="Arial" charset="0"/>
                        <a:ea typeface="MS Mincho" charset="-128"/>
                      </a:endParaRPr>
                    </a:p>
                  </a:txBody>
                  <a:tcPr marL="68580" marR="6858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F6"/>
                    </a:solidFill>
                  </a:tcPr>
                </a:tc>
              </a:tr>
              <a:tr h="354955">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sz="2000">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sz="1600">
                          <a:solidFill>
                            <a:schemeClr val="tx1"/>
                          </a:solidFill>
                          <a:latin typeface="Arial" charset="0"/>
                          <a:ea typeface="MS PGothic" charset="-128"/>
                        </a:defRPr>
                      </a:lvl4pPr>
                      <a:lvl5pPr marL="2057400" indent="-228600">
                        <a:spcBef>
                          <a:spcPct val="20000"/>
                        </a:spcBef>
                        <a:defRPr sz="1600">
                          <a:solidFill>
                            <a:schemeClr val="tx1"/>
                          </a:solidFill>
                          <a:latin typeface="Arial" charset="0"/>
                          <a:ea typeface="MS PGothic" charset="-128"/>
                        </a:defRPr>
                      </a:lvl5pPr>
                      <a:lvl6pPr marL="2514600" indent="-228600" eaLnBrk="0" fontAlgn="base" hangingPunct="0">
                        <a:spcBef>
                          <a:spcPct val="20000"/>
                        </a:spcBef>
                        <a:spcAft>
                          <a:spcPct val="0"/>
                        </a:spcAft>
                        <a:defRPr sz="1600">
                          <a:solidFill>
                            <a:schemeClr val="tx1"/>
                          </a:solidFill>
                          <a:latin typeface="Arial" charset="0"/>
                          <a:ea typeface="MS PGothic" charset="-128"/>
                        </a:defRPr>
                      </a:lvl6pPr>
                      <a:lvl7pPr marL="2971800" indent="-228600" eaLnBrk="0" fontAlgn="base" hangingPunct="0">
                        <a:spcBef>
                          <a:spcPct val="20000"/>
                        </a:spcBef>
                        <a:spcAft>
                          <a:spcPct val="0"/>
                        </a:spcAft>
                        <a:defRPr sz="1600">
                          <a:solidFill>
                            <a:schemeClr val="tx1"/>
                          </a:solidFill>
                          <a:latin typeface="Arial" charset="0"/>
                          <a:ea typeface="MS PGothic" charset="-128"/>
                        </a:defRPr>
                      </a:lvl7pPr>
                      <a:lvl8pPr marL="3429000" indent="-228600" eaLnBrk="0" fontAlgn="base" hangingPunct="0">
                        <a:spcBef>
                          <a:spcPct val="20000"/>
                        </a:spcBef>
                        <a:spcAft>
                          <a:spcPct val="0"/>
                        </a:spcAft>
                        <a:defRPr sz="1600">
                          <a:solidFill>
                            <a:schemeClr val="tx1"/>
                          </a:solidFill>
                          <a:latin typeface="Arial" charset="0"/>
                          <a:ea typeface="MS PGothic" charset="-128"/>
                        </a:defRPr>
                      </a:lvl8pPr>
                      <a:lvl9pPr marL="3886200" indent="-228600" eaLnBrk="0" fontAlgn="base" hangingPunct="0">
                        <a:spcBef>
                          <a:spcPct val="20000"/>
                        </a:spcBef>
                        <a:spcAft>
                          <a:spcPct val="0"/>
                        </a:spcAft>
                        <a:defRPr sz="1600">
                          <a:solidFill>
                            <a:schemeClr val="tx1"/>
                          </a:solidFill>
                          <a:latin typeface="Arial" charset="0"/>
                          <a:ea typeface="MS PGothic"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charset="0"/>
                          <a:ea typeface="MS PGothic" charset="-128"/>
                        </a:rPr>
                        <a:t>By e-mail, cellphones, social media</a:t>
                      </a:r>
                      <a:endParaRPr kumimoji="0" lang="en-US" altLang="en-US" sz="1400" b="0" i="0" u="none" strike="noStrike" cap="none" normalizeH="0" baseline="0" dirty="0">
                        <a:ln>
                          <a:noFill/>
                        </a:ln>
                        <a:solidFill>
                          <a:srgbClr val="000000"/>
                        </a:solidFill>
                        <a:effectLst/>
                        <a:latin typeface="Arial" charset="0"/>
                        <a:ea typeface="MS Mincho" charset="-128"/>
                      </a:endParaRPr>
                    </a:p>
                  </a:txBody>
                  <a:tcPr marL="68580" marR="6858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F6"/>
                    </a:solid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sz="2000">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sz="1600">
                          <a:solidFill>
                            <a:schemeClr val="tx1"/>
                          </a:solidFill>
                          <a:latin typeface="Arial" charset="0"/>
                          <a:ea typeface="MS PGothic" charset="-128"/>
                        </a:defRPr>
                      </a:lvl4pPr>
                      <a:lvl5pPr marL="2057400" indent="-228600">
                        <a:spcBef>
                          <a:spcPct val="20000"/>
                        </a:spcBef>
                        <a:defRPr sz="1600">
                          <a:solidFill>
                            <a:schemeClr val="tx1"/>
                          </a:solidFill>
                          <a:latin typeface="Arial" charset="0"/>
                          <a:ea typeface="MS PGothic" charset="-128"/>
                        </a:defRPr>
                      </a:lvl5pPr>
                      <a:lvl6pPr marL="2514600" indent="-228600" eaLnBrk="0" fontAlgn="base" hangingPunct="0">
                        <a:spcBef>
                          <a:spcPct val="20000"/>
                        </a:spcBef>
                        <a:spcAft>
                          <a:spcPct val="0"/>
                        </a:spcAft>
                        <a:defRPr sz="1600">
                          <a:solidFill>
                            <a:schemeClr val="tx1"/>
                          </a:solidFill>
                          <a:latin typeface="Arial" charset="0"/>
                          <a:ea typeface="MS PGothic" charset="-128"/>
                        </a:defRPr>
                      </a:lvl6pPr>
                      <a:lvl7pPr marL="2971800" indent="-228600" eaLnBrk="0" fontAlgn="base" hangingPunct="0">
                        <a:spcBef>
                          <a:spcPct val="20000"/>
                        </a:spcBef>
                        <a:spcAft>
                          <a:spcPct val="0"/>
                        </a:spcAft>
                        <a:defRPr sz="1600">
                          <a:solidFill>
                            <a:schemeClr val="tx1"/>
                          </a:solidFill>
                          <a:latin typeface="Arial" charset="0"/>
                          <a:ea typeface="MS PGothic" charset="-128"/>
                        </a:defRPr>
                      </a:lvl7pPr>
                      <a:lvl8pPr marL="3429000" indent="-228600" eaLnBrk="0" fontAlgn="base" hangingPunct="0">
                        <a:spcBef>
                          <a:spcPct val="20000"/>
                        </a:spcBef>
                        <a:spcAft>
                          <a:spcPct val="0"/>
                        </a:spcAft>
                        <a:defRPr sz="1600">
                          <a:solidFill>
                            <a:schemeClr val="tx1"/>
                          </a:solidFill>
                          <a:latin typeface="Arial" charset="0"/>
                          <a:ea typeface="MS PGothic" charset="-128"/>
                        </a:defRPr>
                      </a:lvl8pPr>
                      <a:lvl9pPr marL="3886200" indent="-228600" eaLnBrk="0" fontAlgn="base" hangingPunct="0">
                        <a:spcBef>
                          <a:spcPct val="20000"/>
                        </a:spcBef>
                        <a:spcAft>
                          <a:spcPct val="0"/>
                        </a:spcAft>
                        <a:defRPr sz="1600">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Arial" charset="0"/>
                          <a:ea typeface="MS PGothic" charset="-128"/>
                        </a:rPr>
                        <a:t>16%</a:t>
                      </a:r>
                      <a:endParaRPr kumimoji="0" lang="en-US" altLang="en-US" sz="1400" b="0" i="0" u="none" strike="noStrike" cap="none" normalizeH="0" baseline="0">
                        <a:ln>
                          <a:noFill/>
                        </a:ln>
                        <a:solidFill>
                          <a:srgbClr val="000000"/>
                        </a:solidFill>
                        <a:effectLst/>
                        <a:latin typeface="Arial" charset="0"/>
                        <a:ea typeface="MS Mincho" charset="-128"/>
                      </a:endParaRPr>
                    </a:p>
                  </a:txBody>
                  <a:tcPr marL="68580" marR="6858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F6"/>
                    </a:solidFill>
                  </a:tcPr>
                </a:tc>
              </a:tr>
              <a:tr h="354955">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sz="2000">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sz="1600">
                          <a:solidFill>
                            <a:schemeClr val="tx1"/>
                          </a:solidFill>
                          <a:latin typeface="Arial" charset="0"/>
                          <a:ea typeface="MS PGothic" charset="-128"/>
                        </a:defRPr>
                      </a:lvl4pPr>
                      <a:lvl5pPr marL="2057400" indent="-228600">
                        <a:spcBef>
                          <a:spcPct val="20000"/>
                        </a:spcBef>
                        <a:defRPr sz="1600">
                          <a:solidFill>
                            <a:schemeClr val="tx1"/>
                          </a:solidFill>
                          <a:latin typeface="Arial" charset="0"/>
                          <a:ea typeface="MS PGothic" charset="-128"/>
                        </a:defRPr>
                      </a:lvl5pPr>
                      <a:lvl6pPr marL="2514600" indent="-228600" eaLnBrk="0" fontAlgn="base" hangingPunct="0">
                        <a:spcBef>
                          <a:spcPct val="20000"/>
                        </a:spcBef>
                        <a:spcAft>
                          <a:spcPct val="0"/>
                        </a:spcAft>
                        <a:defRPr sz="1600">
                          <a:solidFill>
                            <a:schemeClr val="tx1"/>
                          </a:solidFill>
                          <a:latin typeface="Arial" charset="0"/>
                          <a:ea typeface="MS PGothic" charset="-128"/>
                        </a:defRPr>
                      </a:lvl6pPr>
                      <a:lvl7pPr marL="2971800" indent="-228600" eaLnBrk="0" fontAlgn="base" hangingPunct="0">
                        <a:spcBef>
                          <a:spcPct val="20000"/>
                        </a:spcBef>
                        <a:spcAft>
                          <a:spcPct val="0"/>
                        </a:spcAft>
                        <a:defRPr sz="1600">
                          <a:solidFill>
                            <a:schemeClr val="tx1"/>
                          </a:solidFill>
                          <a:latin typeface="Arial" charset="0"/>
                          <a:ea typeface="MS PGothic" charset="-128"/>
                        </a:defRPr>
                      </a:lvl7pPr>
                      <a:lvl8pPr marL="3429000" indent="-228600" eaLnBrk="0" fontAlgn="base" hangingPunct="0">
                        <a:spcBef>
                          <a:spcPct val="20000"/>
                        </a:spcBef>
                        <a:spcAft>
                          <a:spcPct val="0"/>
                        </a:spcAft>
                        <a:defRPr sz="1600">
                          <a:solidFill>
                            <a:schemeClr val="tx1"/>
                          </a:solidFill>
                          <a:latin typeface="Arial" charset="0"/>
                          <a:ea typeface="MS PGothic" charset="-128"/>
                        </a:defRPr>
                      </a:lvl8pPr>
                      <a:lvl9pPr marL="3886200" indent="-228600" eaLnBrk="0" fontAlgn="base" hangingPunct="0">
                        <a:spcBef>
                          <a:spcPct val="20000"/>
                        </a:spcBef>
                        <a:spcAft>
                          <a:spcPct val="0"/>
                        </a:spcAft>
                        <a:defRPr sz="1600">
                          <a:solidFill>
                            <a:schemeClr val="tx1"/>
                          </a:solidFill>
                          <a:latin typeface="Arial" charset="0"/>
                          <a:ea typeface="MS PGothic"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charset="0"/>
                          <a:ea typeface="MS PGothic" charset="-128"/>
                        </a:rPr>
                        <a:t>Believed </a:t>
                      </a:r>
                      <a:r>
                        <a:rPr kumimoji="0" lang="en-US" altLang="en-US" sz="1400" b="0" i="0" u="none" strike="noStrike" cap="none" normalizeH="0" baseline="0" dirty="0" smtClean="0">
                          <a:ln>
                            <a:noFill/>
                          </a:ln>
                          <a:solidFill>
                            <a:schemeClr val="tx1"/>
                          </a:solidFill>
                          <a:effectLst/>
                          <a:latin typeface="Arial" charset="0"/>
                          <a:ea typeface="MS PGothic" charset="-128"/>
                        </a:rPr>
                        <a:t>bullies </a:t>
                      </a:r>
                      <a:r>
                        <a:rPr kumimoji="0" lang="en-US" altLang="en-US" sz="1400" b="0" i="0" u="none" strike="noStrike" cap="none" normalizeH="0" baseline="0" dirty="0">
                          <a:ln>
                            <a:noFill/>
                          </a:ln>
                          <a:solidFill>
                            <a:schemeClr val="tx1"/>
                          </a:solidFill>
                          <a:effectLst/>
                          <a:latin typeface="Arial" charset="0"/>
                          <a:ea typeface="MS PGothic" charset="-128"/>
                        </a:rPr>
                        <a:t>to have guns and knives</a:t>
                      </a:r>
                      <a:endParaRPr kumimoji="0" lang="en-US" altLang="en-US" sz="1400" b="0" i="0" u="none" strike="noStrike" cap="none" normalizeH="0" baseline="0" dirty="0">
                        <a:ln>
                          <a:noFill/>
                        </a:ln>
                        <a:solidFill>
                          <a:srgbClr val="000000"/>
                        </a:solidFill>
                        <a:effectLst/>
                        <a:latin typeface="Arial" charset="0"/>
                        <a:ea typeface="MS Mincho" charset="-128"/>
                      </a:endParaRPr>
                    </a:p>
                  </a:txBody>
                  <a:tcPr marL="68580" marR="6858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F6"/>
                    </a:solid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sz="2000">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sz="1600">
                          <a:solidFill>
                            <a:schemeClr val="tx1"/>
                          </a:solidFill>
                          <a:latin typeface="Arial" charset="0"/>
                          <a:ea typeface="MS PGothic" charset="-128"/>
                        </a:defRPr>
                      </a:lvl4pPr>
                      <a:lvl5pPr marL="2057400" indent="-228600">
                        <a:spcBef>
                          <a:spcPct val="20000"/>
                        </a:spcBef>
                        <a:defRPr sz="1600">
                          <a:solidFill>
                            <a:schemeClr val="tx1"/>
                          </a:solidFill>
                          <a:latin typeface="Arial" charset="0"/>
                          <a:ea typeface="MS PGothic" charset="-128"/>
                        </a:defRPr>
                      </a:lvl5pPr>
                      <a:lvl6pPr marL="2514600" indent="-228600" eaLnBrk="0" fontAlgn="base" hangingPunct="0">
                        <a:spcBef>
                          <a:spcPct val="20000"/>
                        </a:spcBef>
                        <a:spcAft>
                          <a:spcPct val="0"/>
                        </a:spcAft>
                        <a:defRPr sz="1600">
                          <a:solidFill>
                            <a:schemeClr val="tx1"/>
                          </a:solidFill>
                          <a:latin typeface="Arial" charset="0"/>
                          <a:ea typeface="MS PGothic" charset="-128"/>
                        </a:defRPr>
                      </a:lvl6pPr>
                      <a:lvl7pPr marL="2971800" indent="-228600" eaLnBrk="0" fontAlgn="base" hangingPunct="0">
                        <a:spcBef>
                          <a:spcPct val="20000"/>
                        </a:spcBef>
                        <a:spcAft>
                          <a:spcPct val="0"/>
                        </a:spcAft>
                        <a:defRPr sz="1600">
                          <a:solidFill>
                            <a:schemeClr val="tx1"/>
                          </a:solidFill>
                          <a:latin typeface="Arial" charset="0"/>
                          <a:ea typeface="MS PGothic" charset="-128"/>
                        </a:defRPr>
                      </a:lvl7pPr>
                      <a:lvl8pPr marL="3429000" indent="-228600" eaLnBrk="0" fontAlgn="base" hangingPunct="0">
                        <a:spcBef>
                          <a:spcPct val="20000"/>
                        </a:spcBef>
                        <a:spcAft>
                          <a:spcPct val="0"/>
                        </a:spcAft>
                        <a:defRPr sz="1600">
                          <a:solidFill>
                            <a:schemeClr val="tx1"/>
                          </a:solidFill>
                          <a:latin typeface="Arial" charset="0"/>
                          <a:ea typeface="MS PGothic" charset="-128"/>
                        </a:defRPr>
                      </a:lvl8pPr>
                      <a:lvl9pPr marL="3886200" indent="-228600" eaLnBrk="0" fontAlgn="base" hangingPunct="0">
                        <a:spcBef>
                          <a:spcPct val="20000"/>
                        </a:spcBef>
                        <a:spcAft>
                          <a:spcPct val="0"/>
                        </a:spcAft>
                        <a:defRPr sz="1600">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charset="0"/>
                          <a:ea typeface="MS PGothic" charset="-128"/>
                        </a:rPr>
                        <a:t>45%</a:t>
                      </a:r>
                      <a:endParaRPr kumimoji="0" lang="en-US" altLang="en-US" sz="1400" b="0" i="0" u="none" strike="noStrike" cap="none" normalizeH="0" baseline="0" dirty="0">
                        <a:ln>
                          <a:noFill/>
                        </a:ln>
                        <a:solidFill>
                          <a:srgbClr val="000000"/>
                        </a:solidFill>
                        <a:effectLst/>
                        <a:latin typeface="Arial" charset="0"/>
                        <a:ea typeface="MS Mincho" charset="-128"/>
                      </a:endParaRPr>
                    </a:p>
                  </a:txBody>
                  <a:tcPr marL="68580" marR="6858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F6"/>
                    </a:solidFill>
                  </a:tcPr>
                </a:tc>
              </a:tr>
            </a:tbl>
          </a:graphicData>
        </a:graphic>
      </p:graphicFrame>
      <p:sp>
        <p:nvSpPr>
          <p:cNvPr id="44082" name="Rectangle 3"/>
          <p:cNvSpPr>
            <a:spLocks noChangeArrowheads="1"/>
          </p:cNvSpPr>
          <p:nvPr/>
        </p:nvSpPr>
        <p:spPr bwMode="auto">
          <a:xfrm>
            <a:off x="274638" y="2157413"/>
            <a:ext cx="3630612" cy="526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MS PGothic" charset="-128"/>
              </a:defRPr>
            </a:lvl1pPr>
            <a:lvl2pPr marL="742950" indent="-285750">
              <a:defRPr sz="2400">
                <a:solidFill>
                  <a:schemeClr val="tx1"/>
                </a:solidFill>
                <a:latin typeface="Times New Roman" charset="0"/>
                <a:ea typeface="MS PGothic" charset="-128"/>
              </a:defRPr>
            </a:lvl2pPr>
            <a:lvl3pPr marL="1143000" indent="-228600">
              <a:defRPr sz="2400">
                <a:solidFill>
                  <a:schemeClr val="tx1"/>
                </a:solidFill>
                <a:latin typeface="Times New Roman" charset="0"/>
                <a:ea typeface="MS PGothic" charset="-128"/>
              </a:defRPr>
            </a:lvl3pPr>
            <a:lvl4pPr marL="1600200" indent="-228600">
              <a:defRPr sz="2400">
                <a:solidFill>
                  <a:schemeClr val="tx1"/>
                </a:solidFill>
                <a:latin typeface="Times New Roman" charset="0"/>
                <a:ea typeface="MS PGothic" charset="-128"/>
              </a:defRPr>
            </a:lvl4pPr>
            <a:lvl5pPr marL="2057400" indent="-228600">
              <a:defRPr sz="2400">
                <a:solidFill>
                  <a:schemeClr val="tx1"/>
                </a:solidFill>
                <a:latin typeface="Times New Roman" charset="0"/>
                <a:ea typeface="MS PGothic" charset="-128"/>
              </a:defRPr>
            </a:lvl5pPr>
            <a:lvl6pPr marL="2514600" indent="-228600" eaLnBrk="0" fontAlgn="base" hangingPunct="0">
              <a:spcBef>
                <a:spcPct val="0"/>
              </a:spcBef>
              <a:spcAft>
                <a:spcPct val="0"/>
              </a:spcAft>
              <a:defRPr sz="2400">
                <a:solidFill>
                  <a:schemeClr val="tx1"/>
                </a:solidFill>
                <a:latin typeface="Times New Roman" charset="0"/>
                <a:ea typeface="MS PGothic" charset="-128"/>
              </a:defRPr>
            </a:lvl6pPr>
            <a:lvl7pPr marL="2971800" indent="-228600" eaLnBrk="0" fontAlgn="base" hangingPunct="0">
              <a:spcBef>
                <a:spcPct val="0"/>
              </a:spcBef>
              <a:spcAft>
                <a:spcPct val="0"/>
              </a:spcAft>
              <a:defRPr sz="2400">
                <a:solidFill>
                  <a:schemeClr val="tx1"/>
                </a:solidFill>
                <a:latin typeface="Times New Roman" charset="0"/>
                <a:ea typeface="MS PGothic" charset="-128"/>
              </a:defRPr>
            </a:lvl7pPr>
            <a:lvl8pPr marL="3429000" indent="-228600" eaLnBrk="0" fontAlgn="base" hangingPunct="0">
              <a:spcBef>
                <a:spcPct val="0"/>
              </a:spcBef>
              <a:spcAft>
                <a:spcPct val="0"/>
              </a:spcAft>
              <a:defRPr sz="2400">
                <a:solidFill>
                  <a:schemeClr val="tx1"/>
                </a:solidFill>
                <a:latin typeface="Times New Roman" charset="0"/>
                <a:ea typeface="MS PGothic" charset="-128"/>
              </a:defRPr>
            </a:lvl8pPr>
            <a:lvl9pPr marL="3886200" indent="-228600" eaLnBrk="0" fontAlgn="base" hangingPunct="0">
              <a:spcBef>
                <a:spcPct val="0"/>
              </a:spcBef>
              <a:spcAft>
                <a:spcPct val="0"/>
              </a:spcAft>
              <a:defRPr sz="2400">
                <a:solidFill>
                  <a:schemeClr val="tx1"/>
                </a:solidFill>
                <a:latin typeface="Times New Roman" charset="0"/>
                <a:ea typeface="MS PGothic" charset="-128"/>
              </a:defRPr>
            </a:lvl9pPr>
          </a:lstStyle>
          <a:p>
            <a:pPr algn="ctr"/>
            <a:r>
              <a:rPr lang="en-US" altLang="en-US" sz="3200" dirty="0">
                <a:latin typeface="Calibri" charset="0"/>
              </a:rPr>
              <a:t>The survey in 2013 in South Africa polled </a:t>
            </a:r>
            <a:r>
              <a:rPr lang="en-US" altLang="en-US" sz="3200" dirty="0">
                <a:solidFill>
                  <a:srgbClr val="FF0000"/>
                </a:solidFill>
                <a:latin typeface="Calibri" charset="0"/>
              </a:rPr>
              <a:t>2,064 </a:t>
            </a:r>
            <a:r>
              <a:rPr lang="en-US" altLang="en-US" sz="3200" dirty="0">
                <a:solidFill>
                  <a:srgbClr val="7030A0"/>
                </a:solidFill>
                <a:latin typeface="Calibri" charset="0"/>
              </a:rPr>
              <a:t>students,</a:t>
            </a:r>
          </a:p>
          <a:p>
            <a:pPr algn="ctr"/>
            <a:r>
              <a:rPr lang="en-US" altLang="en-US" sz="3200" dirty="0">
                <a:latin typeface="Calibri" charset="0"/>
              </a:rPr>
              <a:t>ages 13 to 21,</a:t>
            </a:r>
          </a:p>
          <a:p>
            <a:pPr algn="ctr"/>
            <a:r>
              <a:rPr lang="en-US" altLang="en-US" sz="3200" dirty="0">
                <a:latin typeface="Calibri" charset="0"/>
              </a:rPr>
              <a:t>and </a:t>
            </a:r>
            <a:r>
              <a:rPr lang="en-US" altLang="en-US" sz="3200" dirty="0">
                <a:solidFill>
                  <a:srgbClr val="FF0000"/>
                </a:solidFill>
                <a:latin typeface="Calibri" charset="0"/>
              </a:rPr>
              <a:t>1,015 </a:t>
            </a:r>
            <a:r>
              <a:rPr lang="en-US" altLang="en-US" sz="3200" dirty="0">
                <a:solidFill>
                  <a:srgbClr val="7030A0"/>
                </a:solidFill>
                <a:latin typeface="Calibri" charset="0"/>
              </a:rPr>
              <a:t>family</a:t>
            </a:r>
            <a:r>
              <a:rPr lang="en-US" altLang="en-US" sz="3200" dirty="0">
                <a:solidFill>
                  <a:srgbClr val="FF0000"/>
                </a:solidFill>
                <a:latin typeface="Calibri" charset="0"/>
              </a:rPr>
              <a:t> </a:t>
            </a:r>
            <a:r>
              <a:rPr lang="en-US" altLang="en-US" sz="3200" dirty="0">
                <a:solidFill>
                  <a:srgbClr val="7030A0"/>
                </a:solidFill>
                <a:latin typeface="Calibri" charset="0"/>
              </a:rPr>
              <a:t>members,</a:t>
            </a:r>
          </a:p>
          <a:p>
            <a:pPr algn="ctr"/>
            <a:r>
              <a:rPr lang="en-US" altLang="en-US" sz="3200" dirty="0">
                <a:latin typeface="Calibri" charset="0"/>
              </a:rPr>
              <a:t>ages 18 to 34.</a:t>
            </a:r>
          </a:p>
          <a:p>
            <a:pPr algn="ctr"/>
            <a:endParaRPr lang="en-US" altLang="en-US" sz="3200" b="1" dirty="0">
              <a:latin typeface="Calibri" charset="0"/>
            </a:endParaRPr>
          </a:p>
          <a:p>
            <a:pPr algn="ctr"/>
            <a:r>
              <a:rPr lang="en-US" altLang="en-US" sz="1600" dirty="0">
                <a:latin typeface="Calibri" charset="0"/>
              </a:rPr>
              <a:t>http://</a:t>
            </a:r>
            <a:r>
              <a:rPr lang="en-US" altLang="en-US" sz="1600" dirty="0" err="1">
                <a:latin typeface="Calibri" charset="0"/>
              </a:rPr>
              <a:t>www.timeslive.co.za</a:t>
            </a:r>
            <a:r>
              <a:rPr lang="en-US" altLang="en-US" sz="1600" dirty="0">
                <a:latin typeface="Calibri" charset="0"/>
              </a:rPr>
              <a:t>/local/2013/01/24/57-of-sa-children-claim-to-have-been-bullied-at-school</a:t>
            </a:r>
          </a:p>
        </p:txBody>
      </p:sp>
      <p:sp>
        <p:nvSpPr>
          <p:cNvPr id="2" name="Title 1"/>
          <p:cNvSpPr>
            <a:spLocks noGrp="1"/>
          </p:cNvSpPr>
          <p:nvPr>
            <p:ph type="title"/>
          </p:nvPr>
        </p:nvSpPr>
        <p:spPr>
          <a:xfrm>
            <a:off x="0" y="363538"/>
            <a:ext cx="10150475" cy="1846262"/>
          </a:xfrm>
        </p:spPr>
        <p:txBody>
          <a:bodyPr/>
          <a:lstStyle/>
          <a:p>
            <a:pPr algn="ctr">
              <a:defRPr/>
            </a:pPr>
            <a:r>
              <a:rPr lang="en-US" altLang="en-US" sz="4000" b="0" i="0" dirty="0">
                <a:solidFill>
                  <a:schemeClr val="bg1"/>
                </a:solidFill>
                <a:effectLst/>
                <a:latin typeface="Avenir Next" charset="0"/>
                <a:ea typeface="Avenir Next" charset="0"/>
                <a:cs typeface="Avenir Next" charset="0"/>
              </a:rPr>
              <a:t>WHAT DO STATISTICS </a:t>
            </a:r>
            <a:r>
              <a:rPr lang="en-US" altLang="en-US" sz="4000" b="0" i="0" dirty="0" smtClean="0">
                <a:solidFill>
                  <a:schemeClr val="bg1"/>
                </a:solidFill>
                <a:effectLst/>
                <a:latin typeface="Avenir Next" charset="0"/>
                <a:ea typeface="Avenir Next" charset="0"/>
                <a:cs typeface="Avenir Next" charset="0"/>
              </a:rPr>
              <a:t>SAY </a:t>
            </a:r>
            <a:r>
              <a:rPr lang="en-US" altLang="en-US" sz="4000" b="0" i="0" dirty="0">
                <a:solidFill>
                  <a:schemeClr val="bg1"/>
                </a:solidFill>
                <a:effectLst/>
                <a:latin typeface="Avenir Next" charset="0"/>
                <a:ea typeface="Avenir Next" charset="0"/>
                <a:cs typeface="Avenir Next" charset="0"/>
              </a:rPr>
              <a:t>ABOUT </a:t>
            </a:r>
            <a:r>
              <a:rPr lang="en-US" altLang="en-US" sz="4000" i="0" dirty="0">
                <a:solidFill>
                  <a:srgbClr val="FF0000"/>
                </a:solidFill>
                <a:effectLst/>
                <a:latin typeface="Avenir Next" charset="0"/>
                <a:ea typeface="Avenir Next" charset="0"/>
                <a:cs typeface="Avenir Next" charset="0"/>
              </a:rPr>
              <a:t>BULLYING?</a:t>
            </a:r>
            <a:r>
              <a:rPr lang="en-US" altLang="en-US" i="0" dirty="0">
                <a:solidFill>
                  <a:srgbClr val="FF0000"/>
                </a:solidFill>
                <a:effectLst/>
                <a:latin typeface="Avenir Book" charset="0"/>
                <a:ea typeface="Avenir Book" charset="0"/>
                <a:cs typeface="Avenir Book" charset="0"/>
              </a:rPr>
              <a:t/>
            </a:r>
            <a:br>
              <a:rPr lang="en-US" altLang="en-US" i="0" dirty="0">
                <a:solidFill>
                  <a:srgbClr val="FF0000"/>
                </a:solidFill>
                <a:effectLst/>
                <a:latin typeface="Avenir Book" charset="0"/>
                <a:ea typeface="Avenir Book" charset="0"/>
                <a:cs typeface="Avenir Book" charset="0"/>
              </a:rPr>
            </a:br>
            <a:endParaRPr lang="en-US" dirty="0"/>
          </a:p>
        </p:txBody>
      </p:sp>
    </p:spTree>
  </p:cSld>
  <p:clrMapOvr>
    <a:masterClrMapping/>
  </p:clrMapOvr>
  <p:transition>
    <p:randomBa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5594350" y="6843713"/>
            <a:ext cx="3976688" cy="517525"/>
          </a:xfrm>
          <a:prstGeom prst="rect">
            <a:avLst/>
          </a:prstGeom>
          <a:solidFill>
            <a:schemeClr val="accent3"/>
          </a:solidFill>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defRPr/>
            </a:pPr>
            <a:endParaRPr lang="pt-BR" altLang="pt-BR" smtClean="0">
              <a:cs typeface="Arial" panose="020B0604020202020204" pitchFamily="34" charset="0"/>
            </a:endParaRPr>
          </a:p>
        </p:txBody>
      </p:sp>
      <p:graphicFrame>
        <p:nvGraphicFramePr>
          <p:cNvPr id="3" name="Content Placeholder 7"/>
          <p:cNvGraphicFramePr>
            <a:graphicFrameLocks noGrp="1"/>
          </p:cNvGraphicFramePr>
          <p:nvPr/>
        </p:nvGraphicFramePr>
        <p:xfrm>
          <a:off x="1150938" y="2144713"/>
          <a:ext cx="7658100" cy="4851400"/>
        </p:xfrm>
        <a:graphic>
          <a:graphicData uri="http://schemas.openxmlformats.org/drawingml/2006/table">
            <a:tbl>
              <a:tblPr/>
              <a:tblGrid>
                <a:gridCol w="3829050"/>
                <a:gridCol w="3829050"/>
              </a:tblGrid>
              <a:tr h="528041">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sz="2000">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sz="1600">
                          <a:solidFill>
                            <a:schemeClr val="tx1"/>
                          </a:solidFill>
                          <a:latin typeface="Arial" charset="0"/>
                          <a:ea typeface="MS PGothic" charset="-128"/>
                        </a:defRPr>
                      </a:lvl4pPr>
                      <a:lvl5pPr marL="2057400" indent="-228600">
                        <a:spcBef>
                          <a:spcPct val="20000"/>
                        </a:spcBef>
                        <a:defRPr sz="1600">
                          <a:solidFill>
                            <a:schemeClr val="tx1"/>
                          </a:solidFill>
                          <a:latin typeface="Arial" charset="0"/>
                          <a:ea typeface="MS PGothic" charset="-128"/>
                        </a:defRPr>
                      </a:lvl5pPr>
                      <a:lvl6pPr marL="2514600" indent="-228600" eaLnBrk="0" fontAlgn="base" hangingPunct="0">
                        <a:spcBef>
                          <a:spcPct val="20000"/>
                        </a:spcBef>
                        <a:spcAft>
                          <a:spcPct val="0"/>
                        </a:spcAft>
                        <a:defRPr sz="1600">
                          <a:solidFill>
                            <a:schemeClr val="tx1"/>
                          </a:solidFill>
                          <a:latin typeface="Arial" charset="0"/>
                          <a:ea typeface="MS PGothic" charset="-128"/>
                        </a:defRPr>
                      </a:lvl6pPr>
                      <a:lvl7pPr marL="2971800" indent="-228600" eaLnBrk="0" fontAlgn="base" hangingPunct="0">
                        <a:spcBef>
                          <a:spcPct val="20000"/>
                        </a:spcBef>
                        <a:spcAft>
                          <a:spcPct val="0"/>
                        </a:spcAft>
                        <a:defRPr sz="1600">
                          <a:solidFill>
                            <a:schemeClr val="tx1"/>
                          </a:solidFill>
                          <a:latin typeface="Arial" charset="0"/>
                          <a:ea typeface="MS PGothic" charset="-128"/>
                        </a:defRPr>
                      </a:lvl7pPr>
                      <a:lvl8pPr marL="3429000" indent="-228600" eaLnBrk="0" fontAlgn="base" hangingPunct="0">
                        <a:spcBef>
                          <a:spcPct val="20000"/>
                        </a:spcBef>
                        <a:spcAft>
                          <a:spcPct val="0"/>
                        </a:spcAft>
                        <a:defRPr sz="1600">
                          <a:solidFill>
                            <a:schemeClr val="tx1"/>
                          </a:solidFill>
                          <a:latin typeface="Arial" charset="0"/>
                          <a:ea typeface="MS PGothic" charset="-128"/>
                        </a:defRPr>
                      </a:lvl8pPr>
                      <a:lvl9pPr marL="3886200" indent="-228600" eaLnBrk="0" fontAlgn="base" hangingPunct="0">
                        <a:spcBef>
                          <a:spcPct val="20000"/>
                        </a:spcBef>
                        <a:spcAft>
                          <a:spcPct val="0"/>
                        </a:spcAft>
                        <a:defRPr sz="1600">
                          <a:solidFill>
                            <a:schemeClr val="tx1"/>
                          </a:solidFill>
                          <a:latin typeface="Arial" charset="0"/>
                          <a:ea typeface="MS PGothic"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chemeClr val="bg1"/>
                          </a:solidFill>
                          <a:effectLst/>
                          <a:latin typeface="Arial" charset="0"/>
                          <a:ea typeface="MS PGothic" charset="-128"/>
                        </a:rPr>
                        <a:t>Source: AFRICA WOMEN AND CHILD</a:t>
                      </a:r>
                    </a:p>
                  </a:txBody>
                  <a:tcPr marL="91473" marR="91473" marT="45710" marB="4571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2D2DB9"/>
                    </a:solid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sz="2000">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sz="1600">
                          <a:solidFill>
                            <a:schemeClr val="tx1"/>
                          </a:solidFill>
                          <a:latin typeface="Arial" charset="0"/>
                          <a:ea typeface="MS PGothic" charset="-128"/>
                        </a:defRPr>
                      </a:lvl4pPr>
                      <a:lvl5pPr marL="2057400" indent="-228600">
                        <a:spcBef>
                          <a:spcPct val="20000"/>
                        </a:spcBef>
                        <a:defRPr sz="1600">
                          <a:solidFill>
                            <a:schemeClr val="tx1"/>
                          </a:solidFill>
                          <a:latin typeface="Arial" charset="0"/>
                          <a:ea typeface="MS PGothic" charset="-128"/>
                        </a:defRPr>
                      </a:lvl5pPr>
                      <a:lvl6pPr marL="2514600" indent="-228600" eaLnBrk="0" fontAlgn="base" hangingPunct="0">
                        <a:spcBef>
                          <a:spcPct val="20000"/>
                        </a:spcBef>
                        <a:spcAft>
                          <a:spcPct val="0"/>
                        </a:spcAft>
                        <a:defRPr sz="1600">
                          <a:solidFill>
                            <a:schemeClr val="tx1"/>
                          </a:solidFill>
                          <a:latin typeface="Arial" charset="0"/>
                          <a:ea typeface="MS PGothic" charset="-128"/>
                        </a:defRPr>
                      </a:lvl6pPr>
                      <a:lvl7pPr marL="2971800" indent="-228600" eaLnBrk="0" fontAlgn="base" hangingPunct="0">
                        <a:spcBef>
                          <a:spcPct val="20000"/>
                        </a:spcBef>
                        <a:spcAft>
                          <a:spcPct val="0"/>
                        </a:spcAft>
                        <a:defRPr sz="1600">
                          <a:solidFill>
                            <a:schemeClr val="tx1"/>
                          </a:solidFill>
                          <a:latin typeface="Arial" charset="0"/>
                          <a:ea typeface="MS PGothic" charset="-128"/>
                        </a:defRPr>
                      </a:lvl7pPr>
                      <a:lvl8pPr marL="3429000" indent="-228600" eaLnBrk="0" fontAlgn="base" hangingPunct="0">
                        <a:spcBef>
                          <a:spcPct val="20000"/>
                        </a:spcBef>
                        <a:spcAft>
                          <a:spcPct val="0"/>
                        </a:spcAft>
                        <a:defRPr sz="1600">
                          <a:solidFill>
                            <a:schemeClr val="tx1"/>
                          </a:solidFill>
                          <a:latin typeface="Arial" charset="0"/>
                          <a:ea typeface="MS PGothic" charset="-128"/>
                        </a:defRPr>
                      </a:lvl8pPr>
                      <a:lvl9pPr marL="3886200" indent="-228600" eaLnBrk="0" fontAlgn="base" hangingPunct="0">
                        <a:spcBef>
                          <a:spcPct val="20000"/>
                        </a:spcBef>
                        <a:spcAft>
                          <a:spcPct val="0"/>
                        </a:spcAft>
                        <a:defRPr sz="1600">
                          <a:solidFill>
                            <a:schemeClr val="tx1"/>
                          </a:solidFill>
                          <a:latin typeface="Arial" charset="0"/>
                          <a:ea typeface="MS PGothic"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chemeClr val="bg1"/>
                          </a:solidFill>
                          <a:effectLst/>
                          <a:latin typeface="Arial" charset="0"/>
                          <a:ea typeface="MS PGothic" charset="-128"/>
                        </a:rPr>
                        <a:t>MAY 2007 | KENYA</a:t>
                      </a:r>
                    </a:p>
                  </a:txBody>
                  <a:tcPr marL="91473" marR="91473" marT="45710" marB="4571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2D2DB9"/>
                    </a:solidFill>
                  </a:tcPr>
                </a:tc>
              </a:tr>
              <a:tr h="426722">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sz="2000">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sz="1600">
                          <a:solidFill>
                            <a:schemeClr val="tx1"/>
                          </a:solidFill>
                          <a:latin typeface="Arial" charset="0"/>
                          <a:ea typeface="MS PGothic" charset="-128"/>
                        </a:defRPr>
                      </a:lvl4pPr>
                      <a:lvl5pPr marL="2057400" indent="-228600">
                        <a:spcBef>
                          <a:spcPct val="20000"/>
                        </a:spcBef>
                        <a:defRPr sz="1600">
                          <a:solidFill>
                            <a:schemeClr val="tx1"/>
                          </a:solidFill>
                          <a:latin typeface="Arial" charset="0"/>
                          <a:ea typeface="MS PGothic" charset="-128"/>
                        </a:defRPr>
                      </a:lvl5pPr>
                      <a:lvl6pPr marL="2514600" indent="-228600" eaLnBrk="0" fontAlgn="base" hangingPunct="0">
                        <a:spcBef>
                          <a:spcPct val="20000"/>
                        </a:spcBef>
                        <a:spcAft>
                          <a:spcPct val="0"/>
                        </a:spcAft>
                        <a:defRPr sz="1600">
                          <a:solidFill>
                            <a:schemeClr val="tx1"/>
                          </a:solidFill>
                          <a:latin typeface="Arial" charset="0"/>
                          <a:ea typeface="MS PGothic" charset="-128"/>
                        </a:defRPr>
                      </a:lvl6pPr>
                      <a:lvl7pPr marL="2971800" indent="-228600" eaLnBrk="0" fontAlgn="base" hangingPunct="0">
                        <a:spcBef>
                          <a:spcPct val="20000"/>
                        </a:spcBef>
                        <a:spcAft>
                          <a:spcPct val="0"/>
                        </a:spcAft>
                        <a:defRPr sz="1600">
                          <a:solidFill>
                            <a:schemeClr val="tx1"/>
                          </a:solidFill>
                          <a:latin typeface="Arial" charset="0"/>
                          <a:ea typeface="MS PGothic" charset="-128"/>
                        </a:defRPr>
                      </a:lvl7pPr>
                      <a:lvl8pPr marL="3429000" indent="-228600" eaLnBrk="0" fontAlgn="base" hangingPunct="0">
                        <a:spcBef>
                          <a:spcPct val="20000"/>
                        </a:spcBef>
                        <a:spcAft>
                          <a:spcPct val="0"/>
                        </a:spcAft>
                        <a:defRPr sz="1600">
                          <a:solidFill>
                            <a:schemeClr val="tx1"/>
                          </a:solidFill>
                          <a:latin typeface="Arial" charset="0"/>
                          <a:ea typeface="MS PGothic" charset="-128"/>
                        </a:defRPr>
                      </a:lvl8pPr>
                      <a:lvl9pPr marL="3886200" indent="-228600" eaLnBrk="0" fontAlgn="base" hangingPunct="0">
                        <a:spcBef>
                          <a:spcPct val="20000"/>
                        </a:spcBef>
                        <a:spcAft>
                          <a:spcPct val="0"/>
                        </a:spcAft>
                        <a:defRPr sz="1600">
                          <a:solidFill>
                            <a:schemeClr val="tx1"/>
                          </a:solidFill>
                          <a:latin typeface="Arial" charset="0"/>
                          <a:ea typeface="MS PGothic"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Arial" charset="0"/>
                          <a:ea typeface="MS PGothic" charset="-128"/>
                        </a:rPr>
                        <a:t>Students reported to have been beaten up or hit</a:t>
                      </a:r>
                      <a:endParaRPr kumimoji="0" lang="en-US" altLang="en-US" sz="1400" b="1" i="0" u="none" strike="noStrike" cap="none" normalizeH="0" baseline="0">
                        <a:ln>
                          <a:noFill/>
                        </a:ln>
                        <a:solidFill>
                          <a:srgbClr val="000000"/>
                        </a:solidFill>
                        <a:effectLst/>
                        <a:latin typeface="Arial" charset="0"/>
                        <a:ea typeface="MS Mincho" charset="-128"/>
                      </a:endParaRPr>
                    </a:p>
                  </a:txBody>
                  <a:tcPr marL="68605" marR="68605"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F6"/>
                    </a:solid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sz="2000">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sz="1600">
                          <a:solidFill>
                            <a:schemeClr val="tx1"/>
                          </a:solidFill>
                          <a:latin typeface="Arial" charset="0"/>
                          <a:ea typeface="MS PGothic" charset="-128"/>
                        </a:defRPr>
                      </a:lvl4pPr>
                      <a:lvl5pPr marL="2057400" indent="-228600">
                        <a:spcBef>
                          <a:spcPct val="20000"/>
                        </a:spcBef>
                        <a:defRPr sz="1600">
                          <a:solidFill>
                            <a:schemeClr val="tx1"/>
                          </a:solidFill>
                          <a:latin typeface="Arial" charset="0"/>
                          <a:ea typeface="MS PGothic" charset="-128"/>
                        </a:defRPr>
                      </a:lvl5pPr>
                      <a:lvl6pPr marL="2514600" indent="-228600" eaLnBrk="0" fontAlgn="base" hangingPunct="0">
                        <a:spcBef>
                          <a:spcPct val="20000"/>
                        </a:spcBef>
                        <a:spcAft>
                          <a:spcPct val="0"/>
                        </a:spcAft>
                        <a:defRPr sz="1600">
                          <a:solidFill>
                            <a:schemeClr val="tx1"/>
                          </a:solidFill>
                          <a:latin typeface="Arial" charset="0"/>
                          <a:ea typeface="MS PGothic" charset="-128"/>
                        </a:defRPr>
                      </a:lvl6pPr>
                      <a:lvl7pPr marL="2971800" indent="-228600" eaLnBrk="0" fontAlgn="base" hangingPunct="0">
                        <a:spcBef>
                          <a:spcPct val="20000"/>
                        </a:spcBef>
                        <a:spcAft>
                          <a:spcPct val="0"/>
                        </a:spcAft>
                        <a:defRPr sz="1600">
                          <a:solidFill>
                            <a:schemeClr val="tx1"/>
                          </a:solidFill>
                          <a:latin typeface="Arial" charset="0"/>
                          <a:ea typeface="MS PGothic" charset="-128"/>
                        </a:defRPr>
                      </a:lvl7pPr>
                      <a:lvl8pPr marL="3429000" indent="-228600" eaLnBrk="0" fontAlgn="base" hangingPunct="0">
                        <a:spcBef>
                          <a:spcPct val="20000"/>
                        </a:spcBef>
                        <a:spcAft>
                          <a:spcPct val="0"/>
                        </a:spcAft>
                        <a:defRPr sz="1600">
                          <a:solidFill>
                            <a:schemeClr val="tx1"/>
                          </a:solidFill>
                          <a:latin typeface="Arial" charset="0"/>
                          <a:ea typeface="MS PGothic" charset="-128"/>
                        </a:defRPr>
                      </a:lvl8pPr>
                      <a:lvl9pPr marL="3886200" indent="-228600" eaLnBrk="0" fontAlgn="base" hangingPunct="0">
                        <a:spcBef>
                          <a:spcPct val="20000"/>
                        </a:spcBef>
                        <a:spcAft>
                          <a:spcPct val="0"/>
                        </a:spcAft>
                        <a:defRPr sz="1600">
                          <a:solidFill>
                            <a:schemeClr val="tx1"/>
                          </a:solidFill>
                          <a:latin typeface="Arial" charset="0"/>
                          <a:ea typeface="MS PGothic"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Arial" charset="0"/>
                          <a:ea typeface="MS PGothic" charset="-128"/>
                        </a:rPr>
                        <a:t>63%</a:t>
                      </a:r>
                    </a:p>
                  </a:txBody>
                  <a:tcPr marL="68605" marR="68605"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F6"/>
                    </a:solidFill>
                  </a:tcPr>
                </a:tc>
              </a:tr>
              <a:tr h="299741">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sz="2000">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sz="1600">
                          <a:solidFill>
                            <a:schemeClr val="tx1"/>
                          </a:solidFill>
                          <a:latin typeface="Arial" charset="0"/>
                          <a:ea typeface="MS PGothic" charset="-128"/>
                        </a:defRPr>
                      </a:lvl4pPr>
                      <a:lvl5pPr marL="2057400" indent="-228600">
                        <a:spcBef>
                          <a:spcPct val="20000"/>
                        </a:spcBef>
                        <a:defRPr sz="1600">
                          <a:solidFill>
                            <a:schemeClr val="tx1"/>
                          </a:solidFill>
                          <a:latin typeface="Arial" charset="0"/>
                          <a:ea typeface="MS PGothic" charset="-128"/>
                        </a:defRPr>
                      </a:lvl5pPr>
                      <a:lvl6pPr marL="2514600" indent="-228600" eaLnBrk="0" fontAlgn="base" hangingPunct="0">
                        <a:spcBef>
                          <a:spcPct val="20000"/>
                        </a:spcBef>
                        <a:spcAft>
                          <a:spcPct val="0"/>
                        </a:spcAft>
                        <a:defRPr sz="1600">
                          <a:solidFill>
                            <a:schemeClr val="tx1"/>
                          </a:solidFill>
                          <a:latin typeface="Arial" charset="0"/>
                          <a:ea typeface="MS PGothic" charset="-128"/>
                        </a:defRPr>
                      </a:lvl6pPr>
                      <a:lvl7pPr marL="2971800" indent="-228600" eaLnBrk="0" fontAlgn="base" hangingPunct="0">
                        <a:spcBef>
                          <a:spcPct val="20000"/>
                        </a:spcBef>
                        <a:spcAft>
                          <a:spcPct val="0"/>
                        </a:spcAft>
                        <a:defRPr sz="1600">
                          <a:solidFill>
                            <a:schemeClr val="tx1"/>
                          </a:solidFill>
                          <a:latin typeface="Arial" charset="0"/>
                          <a:ea typeface="MS PGothic" charset="-128"/>
                        </a:defRPr>
                      </a:lvl7pPr>
                      <a:lvl8pPr marL="3429000" indent="-228600" eaLnBrk="0" fontAlgn="base" hangingPunct="0">
                        <a:spcBef>
                          <a:spcPct val="20000"/>
                        </a:spcBef>
                        <a:spcAft>
                          <a:spcPct val="0"/>
                        </a:spcAft>
                        <a:defRPr sz="1600">
                          <a:solidFill>
                            <a:schemeClr val="tx1"/>
                          </a:solidFill>
                          <a:latin typeface="Arial" charset="0"/>
                          <a:ea typeface="MS PGothic" charset="-128"/>
                        </a:defRPr>
                      </a:lvl8pPr>
                      <a:lvl9pPr marL="3886200" indent="-228600" eaLnBrk="0" fontAlgn="base" hangingPunct="0">
                        <a:spcBef>
                          <a:spcPct val="20000"/>
                        </a:spcBef>
                        <a:spcAft>
                          <a:spcPct val="0"/>
                        </a:spcAft>
                        <a:defRPr sz="1600">
                          <a:solidFill>
                            <a:schemeClr val="tx1"/>
                          </a:solidFill>
                          <a:latin typeface="Arial" charset="0"/>
                          <a:ea typeface="MS PGothic"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Arial" charset="0"/>
                          <a:ea typeface="MS PGothic" charset="-128"/>
                        </a:rPr>
                        <a:t>Blackmailed or threatened</a:t>
                      </a:r>
                      <a:endParaRPr kumimoji="0" lang="en-US" altLang="en-US" sz="1400" b="1" i="0" u="none" strike="noStrike" cap="none" normalizeH="0" baseline="0">
                        <a:ln>
                          <a:noFill/>
                        </a:ln>
                        <a:solidFill>
                          <a:srgbClr val="000000"/>
                        </a:solidFill>
                        <a:effectLst/>
                        <a:latin typeface="Arial" charset="0"/>
                        <a:ea typeface="MS Mincho" charset="-128"/>
                      </a:endParaRPr>
                    </a:p>
                  </a:txBody>
                  <a:tcPr marL="68605" marR="68605"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F6"/>
                    </a:solid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sz="2000">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sz="1600">
                          <a:solidFill>
                            <a:schemeClr val="tx1"/>
                          </a:solidFill>
                          <a:latin typeface="Arial" charset="0"/>
                          <a:ea typeface="MS PGothic" charset="-128"/>
                        </a:defRPr>
                      </a:lvl4pPr>
                      <a:lvl5pPr marL="2057400" indent="-228600">
                        <a:spcBef>
                          <a:spcPct val="20000"/>
                        </a:spcBef>
                        <a:defRPr sz="1600">
                          <a:solidFill>
                            <a:schemeClr val="tx1"/>
                          </a:solidFill>
                          <a:latin typeface="Arial" charset="0"/>
                          <a:ea typeface="MS PGothic" charset="-128"/>
                        </a:defRPr>
                      </a:lvl5pPr>
                      <a:lvl6pPr marL="2514600" indent="-228600" eaLnBrk="0" fontAlgn="base" hangingPunct="0">
                        <a:spcBef>
                          <a:spcPct val="20000"/>
                        </a:spcBef>
                        <a:spcAft>
                          <a:spcPct val="0"/>
                        </a:spcAft>
                        <a:defRPr sz="1600">
                          <a:solidFill>
                            <a:schemeClr val="tx1"/>
                          </a:solidFill>
                          <a:latin typeface="Arial" charset="0"/>
                          <a:ea typeface="MS PGothic" charset="-128"/>
                        </a:defRPr>
                      </a:lvl6pPr>
                      <a:lvl7pPr marL="2971800" indent="-228600" eaLnBrk="0" fontAlgn="base" hangingPunct="0">
                        <a:spcBef>
                          <a:spcPct val="20000"/>
                        </a:spcBef>
                        <a:spcAft>
                          <a:spcPct val="0"/>
                        </a:spcAft>
                        <a:defRPr sz="1600">
                          <a:solidFill>
                            <a:schemeClr val="tx1"/>
                          </a:solidFill>
                          <a:latin typeface="Arial" charset="0"/>
                          <a:ea typeface="MS PGothic" charset="-128"/>
                        </a:defRPr>
                      </a:lvl7pPr>
                      <a:lvl8pPr marL="3429000" indent="-228600" eaLnBrk="0" fontAlgn="base" hangingPunct="0">
                        <a:spcBef>
                          <a:spcPct val="20000"/>
                        </a:spcBef>
                        <a:spcAft>
                          <a:spcPct val="0"/>
                        </a:spcAft>
                        <a:defRPr sz="1600">
                          <a:solidFill>
                            <a:schemeClr val="tx1"/>
                          </a:solidFill>
                          <a:latin typeface="Arial" charset="0"/>
                          <a:ea typeface="MS PGothic" charset="-128"/>
                        </a:defRPr>
                      </a:lvl8pPr>
                      <a:lvl9pPr marL="3886200" indent="-228600" eaLnBrk="0" fontAlgn="base" hangingPunct="0">
                        <a:spcBef>
                          <a:spcPct val="20000"/>
                        </a:spcBef>
                        <a:spcAft>
                          <a:spcPct val="0"/>
                        </a:spcAft>
                        <a:defRPr sz="1600">
                          <a:solidFill>
                            <a:schemeClr val="tx1"/>
                          </a:solidFill>
                          <a:latin typeface="Arial" charset="0"/>
                          <a:ea typeface="MS PGothic"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charset="0"/>
                          <a:ea typeface="MS PGothic" charset="-128"/>
                        </a:rPr>
                        <a:t>64%</a:t>
                      </a:r>
                      <a:endParaRPr kumimoji="0" lang="en-US" altLang="en-US" sz="1400" b="1" i="0" u="none" strike="noStrike" cap="none" normalizeH="0" baseline="0" dirty="0">
                        <a:ln>
                          <a:noFill/>
                        </a:ln>
                        <a:solidFill>
                          <a:srgbClr val="000000"/>
                        </a:solidFill>
                        <a:effectLst/>
                        <a:latin typeface="Arial" charset="0"/>
                        <a:ea typeface="MS Mincho" charset="-128"/>
                      </a:endParaRPr>
                    </a:p>
                  </a:txBody>
                  <a:tcPr marL="68605" marR="68605"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F6"/>
                    </a:solidFill>
                  </a:tcPr>
                </a:tc>
              </a:tr>
              <a:tr h="299741">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sz="2000">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sz="1600">
                          <a:solidFill>
                            <a:schemeClr val="tx1"/>
                          </a:solidFill>
                          <a:latin typeface="Arial" charset="0"/>
                          <a:ea typeface="MS PGothic" charset="-128"/>
                        </a:defRPr>
                      </a:lvl4pPr>
                      <a:lvl5pPr marL="2057400" indent="-228600">
                        <a:spcBef>
                          <a:spcPct val="20000"/>
                        </a:spcBef>
                        <a:defRPr sz="1600">
                          <a:solidFill>
                            <a:schemeClr val="tx1"/>
                          </a:solidFill>
                          <a:latin typeface="Arial" charset="0"/>
                          <a:ea typeface="MS PGothic" charset="-128"/>
                        </a:defRPr>
                      </a:lvl5pPr>
                      <a:lvl6pPr marL="2514600" indent="-228600" eaLnBrk="0" fontAlgn="base" hangingPunct="0">
                        <a:spcBef>
                          <a:spcPct val="20000"/>
                        </a:spcBef>
                        <a:spcAft>
                          <a:spcPct val="0"/>
                        </a:spcAft>
                        <a:defRPr sz="1600">
                          <a:solidFill>
                            <a:schemeClr val="tx1"/>
                          </a:solidFill>
                          <a:latin typeface="Arial" charset="0"/>
                          <a:ea typeface="MS PGothic" charset="-128"/>
                        </a:defRPr>
                      </a:lvl6pPr>
                      <a:lvl7pPr marL="2971800" indent="-228600" eaLnBrk="0" fontAlgn="base" hangingPunct="0">
                        <a:spcBef>
                          <a:spcPct val="20000"/>
                        </a:spcBef>
                        <a:spcAft>
                          <a:spcPct val="0"/>
                        </a:spcAft>
                        <a:defRPr sz="1600">
                          <a:solidFill>
                            <a:schemeClr val="tx1"/>
                          </a:solidFill>
                          <a:latin typeface="Arial" charset="0"/>
                          <a:ea typeface="MS PGothic" charset="-128"/>
                        </a:defRPr>
                      </a:lvl7pPr>
                      <a:lvl8pPr marL="3429000" indent="-228600" eaLnBrk="0" fontAlgn="base" hangingPunct="0">
                        <a:spcBef>
                          <a:spcPct val="20000"/>
                        </a:spcBef>
                        <a:spcAft>
                          <a:spcPct val="0"/>
                        </a:spcAft>
                        <a:defRPr sz="1600">
                          <a:solidFill>
                            <a:schemeClr val="tx1"/>
                          </a:solidFill>
                          <a:latin typeface="Arial" charset="0"/>
                          <a:ea typeface="MS PGothic" charset="-128"/>
                        </a:defRPr>
                      </a:lvl8pPr>
                      <a:lvl9pPr marL="3886200" indent="-228600" eaLnBrk="0" fontAlgn="base" hangingPunct="0">
                        <a:spcBef>
                          <a:spcPct val="20000"/>
                        </a:spcBef>
                        <a:spcAft>
                          <a:spcPct val="0"/>
                        </a:spcAft>
                        <a:defRPr sz="1600">
                          <a:solidFill>
                            <a:schemeClr val="tx1"/>
                          </a:solidFill>
                          <a:latin typeface="Arial" charset="0"/>
                          <a:ea typeface="MS PGothic"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Arial" charset="0"/>
                          <a:ea typeface="MS PGothic" charset="-128"/>
                        </a:rPr>
                        <a:t>Called bad, nasty names</a:t>
                      </a:r>
                      <a:endParaRPr kumimoji="0" lang="en-US" altLang="en-US" sz="1400" b="1" i="0" u="none" strike="noStrike" cap="none" normalizeH="0" baseline="0">
                        <a:ln>
                          <a:noFill/>
                        </a:ln>
                        <a:solidFill>
                          <a:srgbClr val="000000"/>
                        </a:solidFill>
                        <a:effectLst/>
                        <a:latin typeface="Arial" charset="0"/>
                        <a:ea typeface="MS Mincho" charset="-128"/>
                      </a:endParaRPr>
                    </a:p>
                  </a:txBody>
                  <a:tcPr marL="68605" marR="68605"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F6"/>
                    </a:solid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sz="2000">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sz="1600">
                          <a:solidFill>
                            <a:schemeClr val="tx1"/>
                          </a:solidFill>
                          <a:latin typeface="Arial" charset="0"/>
                          <a:ea typeface="MS PGothic" charset="-128"/>
                        </a:defRPr>
                      </a:lvl4pPr>
                      <a:lvl5pPr marL="2057400" indent="-228600">
                        <a:spcBef>
                          <a:spcPct val="20000"/>
                        </a:spcBef>
                        <a:defRPr sz="1600">
                          <a:solidFill>
                            <a:schemeClr val="tx1"/>
                          </a:solidFill>
                          <a:latin typeface="Arial" charset="0"/>
                          <a:ea typeface="MS PGothic" charset="-128"/>
                        </a:defRPr>
                      </a:lvl5pPr>
                      <a:lvl6pPr marL="2514600" indent="-228600" eaLnBrk="0" fontAlgn="base" hangingPunct="0">
                        <a:spcBef>
                          <a:spcPct val="20000"/>
                        </a:spcBef>
                        <a:spcAft>
                          <a:spcPct val="0"/>
                        </a:spcAft>
                        <a:defRPr sz="1600">
                          <a:solidFill>
                            <a:schemeClr val="tx1"/>
                          </a:solidFill>
                          <a:latin typeface="Arial" charset="0"/>
                          <a:ea typeface="MS PGothic" charset="-128"/>
                        </a:defRPr>
                      </a:lvl6pPr>
                      <a:lvl7pPr marL="2971800" indent="-228600" eaLnBrk="0" fontAlgn="base" hangingPunct="0">
                        <a:spcBef>
                          <a:spcPct val="20000"/>
                        </a:spcBef>
                        <a:spcAft>
                          <a:spcPct val="0"/>
                        </a:spcAft>
                        <a:defRPr sz="1600">
                          <a:solidFill>
                            <a:schemeClr val="tx1"/>
                          </a:solidFill>
                          <a:latin typeface="Arial" charset="0"/>
                          <a:ea typeface="MS PGothic" charset="-128"/>
                        </a:defRPr>
                      </a:lvl7pPr>
                      <a:lvl8pPr marL="3429000" indent="-228600" eaLnBrk="0" fontAlgn="base" hangingPunct="0">
                        <a:spcBef>
                          <a:spcPct val="20000"/>
                        </a:spcBef>
                        <a:spcAft>
                          <a:spcPct val="0"/>
                        </a:spcAft>
                        <a:defRPr sz="1600">
                          <a:solidFill>
                            <a:schemeClr val="tx1"/>
                          </a:solidFill>
                          <a:latin typeface="Arial" charset="0"/>
                          <a:ea typeface="MS PGothic" charset="-128"/>
                        </a:defRPr>
                      </a:lvl8pPr>
                      <a:lvl9pPr marL="3886200" indent="-228600" eaLnBrk="0" fontAlgn="base" hangingPunct="0">
                        <a:spcBef>
                          <a:spcPct val="20000"/>
                        </a:spcBef>
                        <a:spcAft>
                          <a:spcPct val="0"/>
                        </a:spcAft>
                        <a:defRPr sz="1600">
                          <a:solidFill>
                            <a:schemeClr val="tx1"/>
                          </a:solidFill>
                          <a:latin typeface="Arial" charset="0"/>
                          <a:ea typeface="MS PGothic"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Arial" charset="0"/>
                          <a:ea typeface="MS PGothic" charset="-128"/>
                        </a:rPr>
                        <a:t>71%</a:t>
                      </a:r>
                      <a:endParaRPr kumimoji="0" lang="en-US" altLang="en-US" sz="1400" b="1" i="0" u="none" strike="noStrike" cap="none" normalizeH="0" baseline="0">
                        <a:ln>
                          <a:noFill/>
                        </a:ln>
                        <a:solidFill>
                          <a:srgbClr val="000000"/>
                        </a:solidFill>
                        <a:effectLst/>
                        <a:latin typeface="Arial" charset="0"/>
                        <a:ea typeface="MS Mincho" charset="-128"/>
                      </a:endParaRPr>
                    </a:p>
                  </a:txBody>
                  <a:tcPr marL="68605" marR="68605"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F6"/>
                    </a:solidFill>
                  </a:tcPr>
                </a:tc>
              </a:tr>
              <a:tr h="299741">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sz="2000">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sz="1600">
                          <a:solidFill>
                            <a:schemeClr val="tx1"/>
                          </a:solidFill>
                          <a:latin typeface="Arial" charset="0"/>
                          <a:ea typeface="MS PGothic" charset="-128"/>
                        </a:defRPr>
                      </a:lvl4pPr>
                      <a:lvl5pPr marL="2057400" indent="-228600">
                        <a:spcBef>
                          <a:spcPct val="20000"/>
                        </a:spcBef>
                        <a:defRPr sz="1600">
                          <a:solidFill>
                            <a:schemeClr val="tx1"/>
                          </a:solidFill>
                          <a:latin typeface="Arial" charset="0"/>
                          <a:ea typeface="MS PGothic" charset="-128"/>
                        </a:defRPr>
                      </a:lvl5pPr>
                      <a:lvl6pPr marL="2514600" indent="-228600" eaLnBrk="0" fontAlgn="base" hangingPunct="0">
                        <a:spcBef>
                          <a:spcPct val="20000"/>
                        </a:spcBef>
                        <a:spcAft>
                          <a:spcPct val="0"/>
                        </a:spcAft>
                        <a:defRPr sz="1600">
                          <a:solidFill>
                            <a:schemeClr val="tx1"/>
                          </a:solidFill>
                          <a:latin typeface="Arial" charset="0"/>
                          <a:ea typeface="MS PGothic" charset="-128"/>
                        </a:defRPr>
                      </a:lvl6pPr>
                      <a:lvl7pPr marL="2971800" indent="-228600" eaLnBrk="0" fontAlgn="base" hangingPunct="0">
                        <a:spcBef>
                          <a:spcPct val="20000"/>
                        </a:spcBef>
                        <a:spcAft>
                          <a:spcPct val="0"/>
                        </a:spcAft>
                        <a:defRPr sz="1600">
                          <a:solidFill>
                            <a:schemeClr val="tx1"/>
                          </a:solidFill>
                          <a:latin typeface="Arial" charset="0"/>
                          <a:ea typeface="MS PGothic" charset="-128"/>
                        </a:defRPr>
                      </a:lvl7pPr>
                      <a:lvl8pPr marL="3429000" indent="-228600" eaLnBrk="0" fontAlgn="base" hangingPunct="0">
                        <a:spcBef>
                          <a:spcPct val="20000"/>
                        </a:spcBef>
                        <a:spcAft>
                          <a:spcPct val="0"/>
                        </a:spcAft>
                        <a:defRPr sz="1600">
                          <a:solidFill>
                            <a:schemeClr val="tx1"/>
                          </a:solidFill>
                          <a:latin typeface="Arial" charset="0"/>
                          <a:ea typeface="MS PGothic" charset="-128"/>
                        </a:defRPr>
                      </a:lvl8pPr>
                      <a:lvl9pPr marL="3886200" indent="-228600" eaLnBrk="0" fontAlgn="base" hangingPunct="0">
                        <a:spcBef>
                          <a:spcPct val="20000"/>
                        </a:spcBef>
                        <a:spcAft>
                          <a:spcPct val="0"/>
                        </a:spcAft>
                        <a:defRPr sz="1600">
                          <a:solidFill>
                            <a:schemeClr val="tx1"/>
                          </a:solidFill>
                          <a:latin typeface="Arial" charset="0"/>
                          <a:ea typeface="MS PGothic"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Arial" charset="0"/>
                          <a:ea typeface="MS PGothic" charset="-128"/>
                        </a:rPr>
                        <a:t>Had tricks played on them</a:t>
                      </a:r>
                      <a:endParaRPr kumimoji="0" lang="en-US" altLang="en-US" sz="1400" b="1" i="0" u="none" strike="noStrike" cap="none" normalizeH="0" baseline="0">
                        <a:ln>
                          <a:noFill/>
                        </a:ln>
                        <a:solidFill>
                          <a:srgbClr val="000000"/>
                        </a:solidFill>
                        <a:effectLst/>
                        <a:latin typeface="Arial" charset="0"/>
                        <a:ea typeface="MS Mincho" charset="-128"/>
                      </a:endParaRPr>
                    </a:p>
                  </a:txBody>
                  <a:tcPr marL="68605" marR="68605"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F6"/>
                    </a:solid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sz="2000">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sz="1600">
                          <a:solidFill>
                            <a:schemeClr val="tx1"/>
                          </a:solidFill>
                          <a:latin typeface="Arial" charset="0"/>
                          <a:ea typeface="MS PGothic" charset="-128"/>
                        </a:defRPr>
                      </a:lvl4pPr>
                      <a:lvl5pPr marL="2057400" indent="-228600">
                        <a:spcBef>
                          <a:spcPct val="20000"/>
                        </a:spcBef>
                        <a:defRPr sz="1600">
                          <a:solidFill>
                            <a:schemeClr val="tx1"/>
                          </a:solidFill>
                          <a:latin typeface="Arial" charset="0"/>
                          <a:ea typeface="MS PGothic" charset="-128"/>
                        </a:defRPr>
                      </a:lvl5pPr>
                      <a:lvl6pPr marL="2514600" indent="-228600" eaLnBrk="0" fontAlgn="base" hangingPunct="0">
                        <a:spcBef>
                          <a:spcPct val="20000"/>
                        </a:spcBef>
                        <a:spcAft>
                          <a:spcPct val="0"/>
                        </a:spcAft>
                        <a:defRPr sz="1600">
                          <a:solidFill>
                            <a:schemeClr val="tx1"/>
                          </a:solidFill>
                          <a:latin typeface="Arial" charset="0"/>
                          <a:ea typeface="MS PGothic" charset="-128"/>
                        </a:defRPr>
                      </a:lvl6pPr>
                      <a:lvl7pPr marL="2971800" indent="-228600" eaLnBrk="0" fontAlgn="base" hangingPunct="0">
                        <a:spcBef>
                          <a:spcPct val="20000"/>
                        </a:spcBef>
                        <a:spcAft>
                          <a:spcPct val="0"/>
                        </a:spcAft>
                        <a:defRPr sz="1600">
                          <a:solidFill>
                            <a:schemeClr val="tx1"/>
                          </a:solidFill>
                          <a:latin typeface="Arial" charset="0"/>
                          <a:ea typeface="MS PGothic" charset="-128"/>
                        </a:defRPr>
                      </a:lvl7pPr>
                      <a:lvl8pPr marL="3429000" indent="-228600" eaLnBrk="0" fontAlgn="base" hangingPunct="0">
                        <a:spcBef>
                          <a:spcPct val="20000"/>
                        </a:spcBef>
                        <a:spcAft>
                          <a:spcPct val="0"/>
                        </a:spcAft>
                        <a:defRPr sz="1600">
                          <a:solidFill>
                            <a:schemeClr val="tx1"/>
                          </a:solidFill>
                          <a:latin typeface="Arial" charset="0"/>
                          <a:ea typeface="MS PGothic" charset="-128"/>
                        </a:defRPr>
                      </a:lvl8pPr>
                      <a:lvl9pPr marL="3886200" indent="-228600" eaLnBrk="0" fontAlgn="base" hangingPunct="0">
                        <a:spcBef>
                          <a:spcPct val="20000"/>
                        </a:spcBef>
                        <a:spcAft>
                          <a:spcPct val="0"/>
                        </a:spcAft>
                        <a:defRPr sz="1600">
                          <a:solidFill>
                            <a:schemeClr val="tx1"/>
                          </a:solidFill>
                          <a:latin typeface="Arial" charset="0"/>
                          <a:ea typeface="MS PGothic"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Arial" charset="0"/>
                          <a:ea typeface="MS PGothic" charset="-128"/>
                        </a:rPr>
                        <a:t>68%</a:t>
                      </a:r>
                      <a:endParaRPr kumimoji="0" lang="en-US" altLang="en-US" sz="1400" b="1" i="0" u="none" strike="noStrike" cap="none" normalizeH="0" baseline="0">
                        <a:ln>
                          <a:noFill/>
                        </a:ln>
                        <a:solidFill>
                          <a:srgbClr val="000000"/>
                        </a:solidFill>
                        <a:effectLst/>
                        <a:latin typeface="Arial" charset="0"/>
                        <a:ea typeface="MS Mincho" charset="-128"/>
                      </a:endParaRPr>
                    </a:p>
                  </a:txBody>
                  <a:tcPr marL="68605" marR="68605"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F6"/>
                    </a:solidFill>
                  </a:tcPr>
                </a:tc>
              </a:tr>
              <a:tr h="299741">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sz="2000">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sz="1600">
                          <a:solidFill>
                            <a:schemeClr val="tx1"/>
                          </a:solidFill>
                          <a:latin typeface="Arial" charset="0"/>
                          <a:ea typeface="MS PGothic" charset="-128"/>
                        </a:defRPr>
                      </a:lvl4pPr>
                      <a:lvl5pPr marL="2057400" indent="-228600">
                        <a:spcBef>
                          <a:spcPct val="20000"/>
                        </a:spcBef>
                        <a:defRPr sz="1600">
                          <a:solidFill>
                            <a:schemeClr val="tx1"/>
                          </a:solidFill>
                          <a:latin typeface="Arial" charset="0"/>
                          <a:ea typeface="MS PGothic" charset="-128"/>
                        </a:defRPr>
                      </a:lvl5pPr>
                      <a:lvl6pPr marL="2514600" indent="-228600" eaLnBrk="0" fontAlgn="base" hangingPunct="0">
                        <a:spcBef>
                          <a:spcPct val="20000"/>
                        </a:spcBef>
                        <a:spcAft>
                          <a:spcPct val="0"/>
                        </a:spcAft>
                        <a:defRPr sz="1600">
                          <a:solidFill>
                            <a:schemeClr val="tx1"/>
                          </a:solidFill>
                          <a:latin typeface="Arial" charset="0"/>
                          <a:ea typeface="MS PGothic" charset="-128"/>
                        </a:defRPr>
                      </a:lvl6pPr>
                      <a:lvl7pPr marL="2971800" indent="-228600" eaLnBrk="0" fontAlgn="base" hangingPunct="0">
                        <a:spcBef>
                          <a:spcPct val="20000"/>
                        </a:spcBef>
                        <a:spcAft>
                          <a:spcPct val="0"/>
                        </a:spcAft>
                        <a:defRPr sz="1600">
                          <a:solidFill>
                            <a:schemeClr val="tx1"/>
                          </a:solidFill>
                          <a:latin typeface="Arial" charset="0"/>
                          <a:ea typeface="MS PGothic" charset="-128"/>
                        </a:defRPr>
                      </a:lvl7pPr>
                      <a:lvl8pPr marL="3429000" indent="-228600" eaLnBrk="0" fontAlgn="base" hangingPunct="0">
                        <a:spcBef>
                          <a:spcPct val="20000"/>
                        </a:spcBef>
                        <a:spcAft>
                          <a:spcPct val="0"/>
                        </a:spcAft>
                        <a:defRPr sz="1600">
                          <a:solidFill>
                            <a:schemeClr val="tx1"/>
                          </a:solidFill>
                          <a:latin typeface="Arial" charset="0"/>
                          <a:ea typeface="MS PGothic" charset="-128"/>
                        </a:defRPr>
                      </a:lvl8pPr>
                      <a:lvl9pPr marL="3886200" indent="-228600" eaLnBrk="0" fontAlgn="base" hangingPunct="0">
                        <a:spcBef>
                          <a:spcPct val="20000"/>
                        </a:spcBef>
                        <a:spcAft>
                          <a:spcPct val="0"/>
                        </a:spcAft>
                        <a:defRPr sz="1600">
                          <a:solidFill>
                            <a:schemeClr val="tx1"/>
                          </a:solidFill>
                          <a:latin typeface="Arial" charset="0"/>
                          <a:ea typeface="MS PGothic"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Arial" charset="0"/>
                          <a:ea typeface="MS PGothic" charset="-128"/>
                        </a:rPr>
                        <a:t>Lies been told about them</a:t>
                      </a:r>
                      <a:endParaRPr kumimoji="0" lang="en-US" altLang="en-US" sz="1400" b="1" i="0" u="none" strike="noStrike" cap="none" normalizeH="0" baseline="0">
                        <a:ln>
                          <a:noFill/>
                        </a:ln>
                        <a:solidFill>
                          <a:srgbClr val="000000"/>
                        </a:solidFill>
                        <a:effectLst/>
                        <a:latin typeface="Arial" charset="0"/>
                        <a:ea typeface="MS Mincho" charset="-128"/>
                      </a:endParaRPr>
                    </a:p>
                  </a:txBody>
                  <a:tcPr marL="68605" marR="68605"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F6"/>
                    </a:solid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sz="2000">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sz="1600">
                          <a:solidFill>
                            <a:schemeClr val="tx1"/>
                          </a:solidFill>
                          <a:latin typeface="Arial" charset="0"/>
                          <a:ea typeface="MS PGothic" charset="-128"/>
                        </a:defRPr>
                      </a:lvl4pPr>
                      <a:lvl5pPr marL="2057400" indent="-228600">
                        <a:spcBef>
                          <a:spcPct val="20000"/>
                        </a:spcBef>
                        <a:defRPr sz="1600">
                          <a:solidFill>
                            <a:schemeClr val="tx1"/>
                          </a:solidFill>
                          <a:latin typeface="Arial" charset="0"/>
                          <a:ea typeface="MS PGothic" charset="-128"/>
                        </a:defRPr>
                      </a:lvl5pPr>
                      <a:lvl6pPr marL="2514600" indent="-228600" eaLnBrk="0" fontAlgn="base" hangingPunct="0">
                        <a:spcBef>
                          <a:spcPct val="20000"/>
                        </a:spcBef>
                        <a:spcAft>
                          <a:spcPct val="0"/>
                        </a:spcAft>
                        <a:defRPr sz="1600">
                          <a:solidFill>
                            <a:schemeClr val="tx1"/>
                          </a:solidFill>
                          <a:latin typeface="Arial" charset="0"/>
                          <a:ea typeface="MS PGothic" charset="-128"/>
                        </a:defRPr>
                      </a:lvl6pPr>
                      <a:lvl7pPr marL="2971800" indent="-228600" eaLnBrk="0" fontAlgn="base" hangingPunct="0">
                        <a:spcBef>
                          <a:spcPct val="20000"/>
                        </a:spcBef>
                        <a:spcAft>
                          <a:spcPct val="0"/>
                        </a:spcAft>
                        <a:defRPr sz="1600">
                          <a:solidFill>
                            <a:schemeClr val="tx1"/>
                          </a:solidFill>
                          <a:latin typeface="Arial" charset="0"/>
                          <a:ea typeface="MS PGothic" charset="-128"/>
                        </a:defRPr>
                      </a:lvl7pPr>
                      <a:lvl8pPr marL="3429000" indent="-228600" eaLnBrk="0" fontAlgn="base" hangingPunct="0">
                        <a:spcBef>
                          <a:spcPct val="20000"/>
                        </a:spcBef>
                        <a:spcAft>
                          <a:spcPct val="0"/>
                        </a:spcAft>
                        <a:defRPr sz="1600">
                          <a:solidFill>
                            <a:schemeClr val="tx1"/>
                          </a:solidFill>
                          <a:latin typeface="Arial" charset="0"/>
                          <a:ea typeface="MS PGothic" charset="-128"/>
                        </a:defRPr>
                      </a:lvl8pPr>
                      <a:lvl9pPr marL="3886200" indent="-228600" eaLnBrk="0" fontAlgn="base" hangingPunct="0">
                        <a:spcBef>
                          <a:spcPct val="20000"/>
                        </a:spcBef>
                        <a:spcAft>
                          <a:spcPct val="0"/>
                        </a:spcAft>
                        <a:defRPr sz="1600">
                          <a:solidFill>
                            <a:schemeClr val="tx1"/>
                          </a:solidFill>
                          <a:latin typeface="Arial" charset="0"/>
                          <a:ea typeface="MS PGothic"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Arial" charset="0"/>
                          <a:ea typeface="MS PGothic" charset="-128"/>
                        </a:rPr>
                        <a:t>72%</a:t>
                      </a:r>
                      <a:endParaRPr kumimoji="0" lang="en-US" altLang="en-US" sz="1400" b="1" i="0" u="none" strike="noStrike" cap="none" normalizeH="0" baseline="0">
                        <a:ln>
                          <a:noFill/>
                        </a:ln>
                        <a:solidFill>
                          <a:srgbClr val="000000"/>
                        </a:solidFill>
                        <a:effectLst/>
                        <a:latin typeface="Arial" charset="0"/>
                        <a:ea typeface="MS Mincho" charset="-128"/>
                      </a:endParaRPr>
                    </a:p>
                  </a:txBody>
                  <a:tcPr marL="68605" marR="68605"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F6"/>
                    </a:solidFill>
                  </a:tcPr>
                </a:tc>
              </a:tr>
              <a:tr h="299741">
                <a:tc gridSpan="2">
                  <a:txBody>
                    <a:bodyPr/>
                    <a:lstStyle>
                      <a:lvl1pPr>
                        <a:spcBef>
                          <a:spcPct val="20000"/>
                        </a:spcBef>
                        <a:defRPr sz="2000">
                          <a:solidFill>
                            <a:schemeClr val="tx1"/>
                          </a:solidFill>
                          <a:latin typeface="Arial" charset="0"/>
                          <a:ea typeface="MS PGothic" charset="-128"/>
                        </a:defRPr>
                      </a:lvl1pPr>
                      <a:lvl2pPr marL="742950" indent="-285750">
                        <a:spcBef>
                          <a:spcPct val="20000"/>
                        </a:spcBef>
                        <a:defRPr sz="2000">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sz="1600">
                          <a:solidFill>
                            <a:schemeClr val="tx1"/>
                          </a:solidFill>
                          <a:latin typeface="Arial" charset="0"/>
                          <a:ea typeface="MS PGothic" charset="-128"/>
                        </a:defRPr>
                      </a:lvl4pPr>
                      <a:lvl5pPr marL="2057400" indent="-228600">
                        <a:spcBef>
                          <a:spcPct val="20000"/>
                        </a:spcBef>
                        <a:defRPr sz="1600">
                          <a:solidFill>
                            <a:schemeClr val="tx1"/>
                          </a:solidFill>
                          <a:latin typeface="Arial" charset="0"/>
                          <a:ea typeface="MS PGothic" charset="-128"/>
                        </a:defRPr>
                      </a:lvl5pPr>
                      <a:lvl6pPr marL="2514600" indent="-228600" eaLnBrk="0" fontAlgn="base" hangingPunct="0">
                        <a:spcBef>
                          <a:spcPct val="20000"/>
                        </a:spcBef>
                        <a:spcAft>
                          <a:spcPct val="0"/>
                        </a:spcAft>
                        <a:defRPr sz="1600">
                          <a:solidFill>
                            <a:schemeClr val="tx1"/>
                          </a:solidFill>
                          <a:latin typeface="Arial" charset="0"/>
                          <a:ea typeface="MS PGothic" charset="-128"/>
                        </a:defRPr>
                      </a:lvl6pPr>
                      <a:lvl7pPr marL="2971800" indent="-228600" eaLnBrk="0" fontAlgn="base" hangingPunct="0">
                        <a:spcBef>
                          <a:spcPct val="20000"/>
                        </a:spcBef>
                        <a:spcAft>
                          <a:spcPct val="0"/>
                        </a:spcAft>
                        <a:defRPr sz="1600">
                          <a:solidFill>
                            <a:schemeClr val="tx1"/>
                          </a:solidFill>
                          <a:latin typeface="Arial" charset="0"/>
                          <a:ea typeface="MS PGothic" charset="-128"/>
                        </a:defRPr>
                      </a:lvl7pPr>
                      <a:lvl8pPr marL="3429000" indent="-228600" eaLnBrk="0" fontAlgn="base" hangingPunct="0">
                        <a:spcBef>
                          <a:spcPct val="20000"/>
                        </a:spcBef>
                        <a:spcAft>
                          <a:spcPct val="0"/>
                        </a:spcAft>
                        <a:defRPr sz="1600">
                          <a:solidFill>
                            <a:schemeClr val="tx1"/>
                          </a:solidFill>
                          <a:latin typeface="Arial" charset="0"/>
                          <a:ea typeface="MS PGothic" charset="-128"/>
                        </a:defRPr>
                      </a:lvl8pPr>
                      <a:lvl9pPr marL="3886200" indent="-228600" eaLnBrk="0" fontAlgn="base" hangingPunct="0">
                        <a:spcBef>
                          <a:spcPct val="20000"/>
                        </a:spcBef>
                        <a:spcAft>
                          <a:spcPct val="0"/>
                        </a:spcAft>
                        <a:defRPr sz="1600">
                          <a:solidFill>
                            <a:schemeClr val="tx1"/>
                          </a:solidFill>
                          <a:latin typeface="Arial" charset="0"/>
                          <a:ea typeface="MS PGothic"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tx1"/>
                          </a:solidFill>
                          <a:effectLst/>
                          <a:latin typeface="Arial" charset="0"/>
                          <a:ea typeface="MS PGothic" charset="-128"/>
                        </a:rPr>
                        <a:t>BY </a:t>
                      </a:r>
                      <a:r>
                        <a:rPr kumimoji="0" lang="en-US" altLang="en-US" sz="1400" b="1" i="0" u="none" strike="noStrike" cap="none" normalizeH="0" baseline="0" dirty="0" smtClean="0">
                          <a:ln>
                            <a:noFill/>
                          </a:ln>
                          <a:solidFill>
                            <a:schemeClr val="tx1"/>
                          </a:solidFill>
                          <a:effectLst/>
                          <a:latin typeface="Arial" charset="0"/>
                          <a:ea typeface="MS PGothic" charset="-128"/>
                        </a:rPr>
                        <a:t>GENDER</a:t>
                      </a:r>
                      <a:r>
                        <a:rPr kumimoji="0" lang="en-US" altLang="en-US" sz="1400" b="1" i="0" u="none" strike="noStrike" cap="none" normalizeH="0" baseline="0" dirty="0">
                          <a:ln>
                            <a:noFill/>
                          </a:ln>
                          <a:solidFill>
                            <a:schemeClr val="tx1"/>
                          </a:solidFill>
                          <a:effectLst/>
                          <a:latin typeface="Arial" charset="0"/>
                          <a:ea typeface="MS PGothic" charset="-128"/>
                        </a:rPr>
                        <a:t> </a:t>
                      </a:r>
                      <a:endParaRPr kumimoji="0" lang="en-US" altLang="en-US" sz="1400" b="1" i="0" u="none" strike="noStrike" cap="none" normalizeH="0" baseline="0" dirty="0">
                        <a:ln>
                          <a:noFill/>
                        </a:ln>
                        <a:solidFill>
                          <a:srgbClr val="000000"/>
                        </a:solidFill>
                        <a:effectLst/>
                        <a:latin typeface="Arial" charset="0"/>
                        <a:ea typeface="MS Mincho" charset="-128"/>
                      </a:endParaRPr>
                    </a:p>
                  </a:txBody>
                  <a:tcPr marL="68605" marR="68605"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A5A5E9"/>
                    </a:solidFill>
                  </a:tcPr>
                </a:tc>
                <a:tc hMerge="1">
                  <a:txBody>
                    <a:bodyPr/>
                    <a:lstStyle/>
                    <a:p>
                      <a:endParaRPr lang="en-US"/>
                    </a:p>
                  </a:txBody>
                  <a:tcPr/>
                </a:tc>
              </a:tr>
              <a:tr h="299741">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sz="2000">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sz="1600">
                          <a:solidFill>
                            <a:schemeClr val="tx1"/>
                          </a:solidFill>
                          <a:latin typeface="Arial" charset="0"/>
                          <a:ea typeface="MS PGothic" charset="-128"/>
                        </a:defRPr>
                      </a:lvl4pPr>
                      <a:lvl5pPr marL="2057400" indent="-228600">
                        <a:spcBef>
                          <a:spcPct val="20000"/>
                        </a:spcBef>
                        <a:defRPr sz="1600">
                          <a:solidFill>
                            <a:schemeClr val="tx1"/>
                          </a:solidFill>
                          <a:latin typeface="Arial" charset="0"/>
                          <a:ea typeface="MS PGothic" charset="-128"/>
                        </a:defRPr>
                      </a:lvl5pPr>
                      <a:lvl6pPr marL="2514600" indent="-228600" eaLnBrk="0" fontAlgn="base" hangingPunct="0">
                        <a:spcBef>
                          <a:spcPct val="20000"/>
                        </a:spcBef>
                        <a:spcAft>
                          <a:spcPct val="0"/>
                        </a:spcAft>
                        <a:defRPr sz="1600">
                          <a:solidFill>
                            <a:schemeClr val="tx1"/>
                          </a:solidFill>
                          <a:latin typeface="Arial" charset="0"/>
                          <a:ea typeface="MS PGothic" charset="-128"/>
                        </a:defRPr>
                      </a:lvl6pPr>
                      <a:lvl7pPr marL="2971800" indent="-228600" eaLnBrk="0" fontAlgn="base" hangingPunct="0">
                        <a:spcBef>
                          <a:spcPct val="20000"/>
                        </a:spcBef>
                        <a:spcAft>
                          <a:spcPct val="0"/>
                        </a:spcAft>
                        <a:defRPr sz="1600">
                          <a:solidFill>
                            <a:schemeClr val="tx1"/>
                          </a:solidFill>
                          <a:latin typeface="Arial" charset="0"/>
                          <a:ea typeface="MS PGothic" charset="-128"/>
                        </a:defRPr>
                      </a:lvl7pPr>
                      <a:lvl8pPr marL="3429000" indent="-228600" eaLnBrk="0" fontAlgn="base" hangingPunct="0">
                        <a:spcBef>
                          <a:spcPct val="20000"/>
                        </a:spcBef>
                        <a:spcAft>
                          <a:spcPct val="0"/>
                        </a:spcAft>
                        <a:defRPr sz="1600">
                          <a:solidFill>
                            <a:schemeClr val="tx1"/>
                          </a:solidFill>
                          <a:latin typeface="Arial" charset="0"/>
                          <a:ea typeface="MS PGothic" charset="-128"/>
                        </a:defRPr>
                      </a:lvl8pPr>
                      <a:lvl9pPr marL="3886200" indent="-228600" eaLnBrk="0" fontAlgn="base" hangingPunct="0">
                        <a:spcBef>
                          <a:spcPct val="20000"/>
                        </a:spcBef>
                        <a:spcAft>
                          <a:spcPct val="0"/>
                        </a:spcAft>
                        <a:defRPr sz="1600">
                          <a:solidFill>
                            <a:schemeClr val="tx1"/>
                          </a:solidFill>
                          <a:latin typeface="Arial" charset="0"/>
                          <a:ea typeface="MS PGothic"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Arial" charset="0"/>
                          <a:ea typeface="MS PGothic" charset="-128"/>
                        </a:rPr>
                        <a:t>Female</a:t>
                      </a:r>
                      <a:endParaRPr kumimoji="0" lang="en-US" altLang="en-US" sz="1400" b="1" i="0" u="none" strike="noStrike" cap="none" normalizeH="0" baseline="0">
                        <a:ln>
                          <a:noFill/>
                        </a:ln>
                        <a:solidFill>
                          <a:srgbClr val="000000"/>
                        </a:solidFill>
                        <a:effectLst/>
                        <a:latin typeface="Arial" charset="0"/>
                        <a:ea typeface="MS Mincho" charset="-128"/>
                      </a:endParaRPr>
                    </a:p>
                  </a:txBody>
                  <a:tcPr marL="68605" marR="68605"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F6"/>
                    </a:solid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sz="2000">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sz="1600">
                          <a:solidFill>
                            <a:schemeClr val="tx1"/>
                          </a:solidFill>
                          <a:latin typeface="Arial" charset="0"/>
                          <a:ea typeface="MS PGothic" charset="-128"/>
                        </a:defRPr>
                      </a:lvl4pPr>
                      <a:lvl5pPr marL="2057400" indent="-228600">
                        <a:spcBef>
                          <a:spcPct val="20000"/>
                        </a:spcBef>
                        <a:defRPr sz="1600">
                          <a:solidFill>
                            <a:schemeClr val="tx1"/>
                          </a:solidFill>
                          <a:latin typeface="Arial" charset="0"/>
                          <a:ea typeface="MS PGothic" charset="-128"/>
                        </a:defRPr>
                      </a:lvl5pPr>
                      <a:lvl6pPr marL="2514600" indent="-228600" eaLnBrk="0" fontAlgn="base" hangingPunct="0">
                        <a:spcBef>
                          <a:spcPct val="20000"/>
                        </a:spcBef>
                        <a:spcAft>
                          <a:spcPct val="0"/>
                        </a:spcAft>
                        <a:defRPr sz="1600">
                          <a:solidFill>
                            <a:schemeClr val="tx1"/>
                          </a:solidFill>
                          <a:latin typeface="Arial" charset="0"/>
                          <a:ea typeface="MS PGothic" charset="-128"/>
                        </a:defRPr>
                      </a:lvl6pPr>
                      <a:lvl7pPr marL="2971800" indent="-228600" eaLnBrk="0" fontAlgn="base" hangingPunct="0">
                        <a:spcBef>
                          <a:spcPct val="20000"/>
                        </a:spcBef>
                        <a:spcAft>
                          <a:spcPct val="0"/>
                        </a:spcAft>
                        <a:defRPr sz="1600">
                          <a:solidFill>
                            <a:schemeClr val="tx1"/>
                          </a:solidFill>
                          <a:latin typeface="Arial" charset="0"/>
                          <a:ea typeface="MS PGothic" charset="-128"/>
                        </a:defRPr>
                      </a:lvl7pPr>
                      <a:lvl8pPr marL="3429000" indent="-228600" eaLnBrk="0" fontAlgn="base" hangingPunct="0">
                        <a:spcBef>
                          <a:spcPct val="20000"/>
                        </a:spcBef>
                        <a:spcAft>
                          <a:spcPct val="0"/>
                        </a:spcAft>
                        <a:defRPr sz="1600">
                          <a:solidFill>
                            <a:schemeClr val="tx1"/>
                          </a:solidFill>
                          <a:latin typeface="Arial" charset="0"/>
                          <a:ea typeface="MS PGothic" charset="-128"/>
                        </a:defRPr>
                      </a:lvl8pPr>
                      <a:lvl9pPr marL="3886200" indent="-228600" eaLnBrk="0" fontAlgn="base" hangingPunct="0">
                        <a:spcBef>
                          <a:spcPct val="20000"/>
                        </a:spcBef>
                        <a:spcAft>
                          <a:spcPct val="0"/>
                        </a:spcAft>
                        <a:defRPr sz="1600">
                          <a:solidFill>
                            <a:schemeClr val="tx1"/>
                          </a:solidFill>
                          <a:latin typeface="Arial" charset="0"/>
                          <a:ea typeface="MS PGothic"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charset="0"/>
                          <a:ea typeface="MS PGothic" charset="-128"/>
                        </a:rPr>
                        <a:t>60%</a:t>
                      </a:r>
                      <a:endParaRPr kumimoji="0" lang="en-US" altLang="en-US" sz="1400" b="1" i="0" u="none" strike="noStrike" cap="none" normalizeH="0" baseline="0" dirty="0">
                        <a:ln>
                          <a:noFill/>
                        </a:ln>
                        <a:solidFill>
                          <a:srgbClr val="000000"/>
                        </a:solidFill>
                        <a:effectLst/>
                        <a:latin typeface="Arial" charset="0"/>
                        <a:ea typeface="MS Mincho" charset="-128"/>
                      </a:endParaRPr>
                    </a:p>
                  </a:txBody>
                  <a:tcPr marL="68605" marR="68605"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F6"/>
                    </a:solidFill>
                  </a:tcPr>
                </a:tc>
              </a:tr>
              <a:tr h="299741">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sz="2000">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sz="1600">
                          <a:solidFill>
                            <a:schemeClr val="tx1"/>
                          </a:solidFill>
                          <a:latin typeface="Arial" charset="0"/>
                          <a:ea typeface="MS PGothic" charset="-128"/>
                        </a:defRPr>
                      </a:lvl4pPr>
                      <a:lvl5pPr marL="2057400" indent="-228600">
                        <a:spcBef>
                          <a:spcPct val="20000"/>
                        </a:spcBef>
                        <a:defRPr sz="1600">
                          <a:solidFill>
                            <a:schemeClr val="tx1"/>
                          </a:solidFill>
                          <a:latin typeface="Arial" charset="0"/>
                          <a:ea typeface="MS PGothic" charset="-128"/>
                        </a:defRPr>
                      </a:lvl5pPr>
                      <a:lvl6pPr marL="2514600" indent="-228600" eaLnBrk="0" fontAlgn="base" hangingPunct="0">
                        <a:spcBef>
                          <a:spcPct val="20000"/>
                        </a:spcBef>
                        <a:spcAft>
                          <a:spcPct val="0"/>
                        </a:spcAft>
                        <a:defRPr sz="1600">
                          <a:solidFill>
                            <a:schemeClr val="tx1"/>
                          </a:solidFill>
                          <a:latin typeface="Arial" charset="0"/>
                          <a:ea typeface="MS PGothic" charset="-128"/>
                        </a:defRPr>
                      </a:lvl6pPr>
                      <a:lvl7pPr marL="2971800" indent="-228600" eaLnBrk="0" fontAlgn="base" hangingPunct="0">
                        <a:spcBef>
                          <a:spcPct val="20000"/>
                        </a:spcBef>
                        <a:spcAft>
                          <a:spcPct val="0"/>
                        </a:spcAft>
                        <a:defRPr sz="1600">
                          <a:solidFill>
                            <a:schemeClr val="tx1"/>
                          </a:solidFill>
                          <a:latin typeface="Arial" charset="0"/>
                          <a:ea typeface="MS PGothic" charset="-128"/>
                        </a:defRPr>
                      </a:lvl7pPr>
                      <a:lvl8pPr marL="3429000" indent="-228600" eaLnBrk="0" fontAlgn="base" hangingPunct="0">
                        <a:spcBef>
                          <a:spcPct val="20000"/>
                        </a:spcBef>
                        <a:spcAft>
                          <a:spcPct val="0"/>
                        </a:spcAft>
                        <a:defRPr sz="1600">
                          <a:solidFill>
                            <a:schemeClr val="tx1"/>
                          </a:solidFill>
                          <a:latin typeface="Arial" charset="0"/>
                          <a:ea typeface="MS PGothic" charset="-128"/>
                        </a:defRPr>
                      </a:lvl8pPr>
                      <a:lvl9pPr marL="3886200" indent="-228600" eaLnBrk="0" fontAlgn="base" hangingPunct="0">
                        <a:spcBef>
                          <a:spcPct val="20000"/>
                        </a:spcBef>
                        <a:spcAft>
                          <a:spcPct val="0"/>
                        </a:spcAft>
                        <a:defRPr sz="1600">
                          <a:solidFill>
                            <a:schemeClr val="tx1"/>
                          </a:solidFill>
                          <a:latin typeface="Arial" charset="0"/>
                          <a:ea typeface="MS PGothic"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Arial" charset="0"/>
                          <a:ea typeface="MS PGothic" charset="-128"/>
                        </a:rPr>
                        <a:t>Male</a:t>
                      </a:r>
                      <a:endParaRPr kumimoji="0" lang="en-US" altLang="en-US" sz="1400" b="1" i="0" u="none" strike="noStrike" cap="none" normalizeH="0" baseline="0">
                        <a:ln>
                          <a:noFill/>
                        </a:ln>
                        <a:solidFill>
                          <a:srgbClr val="000000"/>
                        </a:solidFill>
                        <a:effectLst/>
                        <a:latin typeface="Arial" charset="0"/>
                        <a:ea typeface="MS Mincho" charset="-128"/>
                      </a:endParaRPr>
                    </a:p>
                  </a:txBody>
                  <a:tcPr marL="68605" marR="68605"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F6"/>
                    </a:solid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sz="2000">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sz="1600">
                          <a:solidFill>
                            <a:schemeClr val="tx1"/>
                          </a:solidFill>
                          <a:latin typeface="Arial" charset="0"/>
                          <a:ea typeface="MS PGothic" charset="-128"/>
                        </a:defRPr>
                      </a:lvl4pPr>
                      <a:lvl5pPr marL="2057400" indent="-228600">
                        <a:spcBef>
                          <a:spcPct val="20000"/>
                        </a:spcBef>
                        <a:defRPr sz="1600">
                          <a:solidFill>
                            <a:schemeClr val="tx1"/>
                          </a:solidFill>
                          <a:latin typeface="Arial" charset="0"/>
                          <a:ea typeface="MS PGothic" charset="-128"/>
                        </a:defRPr>
                      </a:lvl5pPr>
                      <a:lvl6pPr marL="2514600" indent="-228600" eaLnBrk="0" fontAlgn="base" hangingPunct="0">
                        <a:spcBef>
                          <a:spcPct val="20000"/>
                        </a:spcBef>
                        <a:spcAft>
                          <a:spcPct val="0"/>
                        </a:spcAft>
                        <a:defRPr sz="1600">
                          <a:solidFill>
                            <a:schemeClr val="tx1"/>
                          </a:solidFill>
                          <a:latin typeface="Arial" charset="0"/>
                          <a:ea typeface="MS PGothic" charset="-128"/>
                        </a:defRPr>
                      </a:lvl6pPr>
                      <a:lvl7pPr marL="2971800" indent="-228600" eaLnBrk="0" fontAlgn="base" hangingPunct="0">
                        <a:spcBef>
                          <a:spcPct val="20000"/>
                        </a:spcBef>
                        <a:spcAft>
                          <a:spcPct val="0"/>
                        </a:spcAft>
                        <a:defRPr sz="1600">
                          <a:solidFill>
                            <a:schemeClr val="tx1"/>
                          </a:solidFill>
                          <a:latin typeface="Arial" charset="0"/>
                          <a:ea typeface="MS PGothic" charset="-128"/>
                        </a:defRPr>
                      </a:lvl7pPr>
                      <a:lvl8pPr marL="3429000" indent="-228600" eaLnBrk="0" fontAlgn="base" hangingPunct="0">
                        <a:spcBef>
                          <a:spcPct val="20000"/>
                        </a:spcBef>
                        <a:spcAft>
                          <a:spcPct val="0"/>
                        </a:spcAft>
                        <a:defRPr sz="1600">
                          <a:solidFill>
                            <a:schemeClr val="tx1"/>
                          </a:solidFill>
                          <a:latin typeface="Arial" charset="0"/>
                          <a:ea typeface="MS PGothic" charset="-128"/>
                        </a:defRPr>
                      </a:lvl8pPr>
                      <a:lvl9pPr marL="3886200" indent="-228600" eaLnBrk="0" fontAlgn="base" hangingPunct="0">
                        <a:spcBef>
                          <a:spcPct val="20000"/>
                        </a:spcBef>
                        <a:spcAft>
                          <a:spcPct val="0"/>
                        </a:spcAft>
                        <a:defRPr sz="1600">
                          <a:solidFill>
                            <a:schemeClr val="tx1"/>
                          </a:solidFill>
                          <a:latin typeface="Arial" charset="0"/>
                          <a:ea typeface="MS PGothic"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Arial" charset="0"/>
                          <a:ea typeface="MS PGothic" charset="-128"/>
                        </a:rPr>
                        <a:t>67%</a:t>
                      </a:r>
                      <a:endParaRPr kumimoji="0" lang="en-US" altLang="en-US" sz="1400" b="1" i="0" u="none" strike="noStrike" cap="none" normalizeH="0" baseline="0">
                        <a:ln>
                          <a:noFill/>
                        </a:ln>
                        <a:solidFill>
                          <a:srgbClr val="000000"/>
                        </a:solidFill>
                        <a:effectLst/>
                        <a:latin typeface="Arial" charset="0"/>
                        <a:ea typeface="MS Mincho" charset="-128"/>
                      </a:endParaRPr>
                    </a:p>
                  </a:txBody>
                  <a:tcPr marL="68605" marR="68605"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F6"/>
                    </a:solidFill>
                  </a:tcPr>
                </a:tc>
              </a:tr>
              <a:tr h="299741">
                <a:tc gridSpan="2">
                  <a:txBody>
                    <a:bodyPr/>
                    <a:lstStyle>
                      <a:lvl1pPr>
                        <a:spcBef>
                          <a:spcPct val="20000"/>
                        </a:spcBef>
                        <a:defRPr sz="2000">
                          <a:solidFill>
                            <a:schemeClr val="tx1"/>
                          </a:solidFill>
                          <a:latin typeface="Arial" charset="0"/>
                          <a:ea typeface="MS PGothic" charset="-128"/>
                        </a:defRPr>
                      </a:lvl1pPr>
                      <a:lvl2pPr marL="742950" indent="-285750">
                        <a:spcBef>
                          <a:spcPct val="20000"/>
                        </a:spcBef>
                        <a:defRPr sz="2000">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sz="1600">
                          <a:solidFill>
                            <a:schemeClr val="tx1"/>
                          </a:solidFill>
                          <a:latin typeface="Arial" charset="0"/>
                          <a:ea typeface="MS PGothic" charset="-128"/>
                        </a:defRPr>
                      </a:lvl4pPr>
                      <a:lvl5pPr marL="2057400" indent="-228600">
                        <a:spcBef>
                          <a:spcPct val="20000"/>
                        </a:spcBef>
                        <a:defRPr sz="1600">
                          <a:solidFill>
                            <a:schemeClr val="tx1"/>
                          </a:solidFill>
                          <a:latin typeface="Arial" charset="0"/>
                          <a:ea typeface="MS PGothic" charset="-128"/>
                        </a:defRPr>
                      </a:lvl5pPr>
                      <a:lvl6pPr marL="2514600" indent="-228600" eaLnBrk="0" fontAlgn="base" hangingPunct="0">
                        <a:spcBef>
                          <a:spcPct val="20000"/>
                        </a:spcBef>
                        <a:spcAft>
                          <a:spcPct val="0"/>
                        </a:spcAft>
                        <a:defRPr sz="1600">
                          <a:solidFill>
                            <a:schemeClr val="tx1"/>
                          </a:solidFill>
                          <a:latin typeface="Arial" charset="0"/>
                          <a:ea typeface="MS PGothic" charset="-128"/>
                        </a:defRPr>
                      </a:lvl6pPr>
                      <a:lvl7pPr marL="2971800" indent="-228600" eaLnBrk="0" fontAlgn="base" hangingPunct="0">
                        <a:spcBef>
                          <a:spcPct val="20000"/>
                        </a:spcBef>
                        <a:spcAft>
                          <a:spcPct val="0"/>
                        </a:spcAft>
                        <a:defRPr sz="1600">
                          <a:solidFill>
                            <a:schemeClr val="tx1"/>
                          </a:solidFill>
                          <a:latin typeface="Arial" charset="0"/>
                          <a:ea typeface="MS PGothic" charset="-128"/>
                        </a:defRPr>
                      </a:lvl7pPr>
                      <a:lvl8pPr marL="3429000" indent="-228600" eaLnBrk="0" fontAlgn="base" hangingPunct="0">
                        <a:spcBef>
                          <a:spcPct val="20000"/>
                        </a:spcBef>
                        <a:spcAft>
                          <a:spcPct val="0"/>
                        </a:spcAft>
                        <a:defRPr sz="1600">
                          <a:solidFill>
                            <a:schemeClr val="tx1"/>
                          </a:solidFill>
                          <a:latin typeface="Arial" charset="0"/>
                          <a:ea typeface="MS PGothic" charset="-128"/>
                        </a:defRPr>
                      </a:lvl8pPr>
                      <a:lvl9pPr marL="3886200" indent="-228600" eaLnBrk="0" fontAlgn="base" hangingPunct="0">
                        <a:spcBef>
                          <a:spcPct val="20000"/>
                        </a:spcBef>
                        <a:spcAft>
                          <a:spcPct val="0"/>
                        </a:spcAft>
                        <a:defRPr sz="1600">
                          <a:solidFill>
                            <a:schemeClr val="tx1"/>
                          </a:solidFill>
                          <a:latin typeface="Arial" charset="0"/>
                          <a:ea typeface="MS PGothic"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chemeClr val="tx1"/>
                          </a:solidFill>
                          <a:effectLst/>
                          <a:latin typeface="Arial" charset="0"/>
                          <a:ea typeface="MS PGothic" charset="-128"/>
                        </a:rPr>
                        <a:t>BY SCHOOLS </a:t>
                      </a:r>
                      <a:endParaRPr kumimoji="0" lang="en-US" altLang="en-US" sz="1400" b="1" i="0" u="none" strike="noStrike" cap="none" normalizeH="0" baseline="0">
                        <a:ln>
                          <a:noFill/>
                        </a:ln>
                        <a:solidFill>
                          <a:srgbClr val="000000"/>
                        </a:solidFill>
                        <a:effectLst/>
                        <a:latin typeface="Arial" charset="0"/>
                        <a:ea typeface="MS Mincho" charset="-128"/>
                      </a:endParaRPr>
                    </a:p>
                  </a:txBody>
                  <a:tcPr marL="68605" marR="68605"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A5A5E9"/>
                    </a:solidFill>
                  </a:tcPr>
                </a:tc>
                <a:tc hMerge="1">
                  <a:txBody>
                    <a:bodyPr/>
                    <a:lstStyle/>
                    <a:p>
                      <a:endParaRPr lang="en-US"/>
                    </a:p>
                  </a:txBody>
                  <a:tcPr/>
                </a:tc>
              </a:tr>
              <a:tr h="299741">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sz="2000">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sz="1600">
                          <a:solidFill>
                            <a:schemeClr val="tx1"/>
                          </a:solidFill>
                          <a:latin typeface="Arial" charset="0"/>
                          <a:ea typeface="MS PGothic" charset="-128"/>
                        </a:defRPr>
                      </a:lvl4pPr>
                      <a:lvl5pPr marL="2057400" indent="-228600">
                        <a:spcBef>
                          <a:spcPct val="20000"/>
                        </a:spcBef>
                        <a:defRPr sz="1600">
                          <a:solidFill>
                            <a:schemeClr val="tx1"/>
                          </a:solidFill>
                          <a:latin typeface="Arial" charset="0"/>
                          <a:ea typeface="MS PGothic" charset="-128"/>
                        </a:defRPr>
                      </a:lvl5pPr>
                      <a:lvl6pPr marL="2514600" indent="-228600" eaLnBrk="0" fontAlgn="base" hangingPunct="0">
                        <a:spcBef>
                          <a:spcPct val="20000"/>
                        </a:spcBef>
                        <a:spcAft>
                          <a:spcPct val="0"/>
                        </a:spcAft>
                        <a:defRPr sz="1600">
                          <a:solidFill>
                            <a:schemeClr val="tx1"/>
                          </a:solidFill>
                          <a:latin typeface="Arial" charset="0"/>
                          <a:ea typeface="MS PGothic" charset="-128"/>
                        </a:defRPr>
                      </a:lvl6pPr>
                      <a:lvl7pPr marL="2971800" indent="-228600" eaLnBrk="0" fontAlgn="base" hangingPunct="0">
                        <a:spcBef>
                          <a:spcPct val="20000"/>
                        </a:spcBef>
                        <a:spcAft>
                          <a:spcPct val="0"/>
                        </a:spcAft>
                        <a:defRPr sz="1600">
                          <a:solidFill>
                            <a:schemeClr val="tx1"/>
                          </a:solidFill>
                          <a:latin typeface="Arial" charset="0"/>
                          <a:ea typeface="MS PGothic" charset="-128"/>
                        </a:defRPr>
                      </a:lvl7pPr>
                      <a:lvl8pPr marL="3429000" indent="-228600" eaLnBrk="0" fontAlgn="base" hangingPunct="0">
                        <a:spcBef>
                          <a:spcPct val="20000"/>
                        </a:spcBef>
                        <a:spcAft>
                          <a:spcPct val="0"/>
                        </a:spcAft>
                        <a:defRPr sz="1600">
                          <a:solidFill>
                            <a:schemeClr val="tx1"/>
                          </a:solidFill>
                          <a:latin typeface="Arial" charset="0"/>
                          <a:ea typeface="MS PGothic" charset="-128"/>
                        </a:defRPr>
                      </a:lvl8pPr>
                      <a:lvl9pPr marL="3886200" indent="-228600" eaLnBrk="0" fontAlgn="base" hangingPunct="0">
                        <a:spcBef>
                          <a:spcPct val="20000"/>
                        </a:spcBef>
                        <a:spcAft>
                          <a:spcPct val="0"/>
                        </a:spcAft>
                        <a:defRPr sz="1600">
                          <a:solidFill>
                            <a:schemeClr val="tx1"/>
                          </a:solidFill>
                          <a:latin typeface="Arial" charset="0"/>
                          <a:ea typeface="MS PGothic"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Arial" charset="0"/>
                          <a:ea typeface="MS PGothic" charset="-128"/>
                        </a:rPr>
                        <a:t>National Schools</a:t>
                      </a:r>
                      <a:endParaRPr kumimoji="0" lang="en-US" altLang="en-US" sz="1400" b="1" i="0" u="none" strike="noStrike" cap="none" normalizeH="0" baseline="0">
                        <a:ln>
                          <a:noFill/>
                        </a:ln>
                        <a:solidFill>
                          <a:srgbClr val="000000"/>
                        </a:solidFill>
                        <a:effectLst/>
                        <a:latin typeface="Arial" charset="0"/>
                        <a:ea typeface="MS Mincho" charset="-128"/>
                      </a:endParaRPr>
                    </a:p>
                  </a:txBody>
                  <a:tcPr marL="68605" marR="68605"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F6"/>
                    </a:solid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sz="2000">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sz="1600">
                          <a:solidFill>
                            <a:schemeClr val="tx1"/>
                          </a:solidFill>
                          <a:latin typeface="Arial" charset="0"/>
                          <a:ea typeface="MS PGothic" charset="-128"/>
                        </a:defRPr>
                      </a:lvl4pPr>
                      <a:lvl5pPr marL="2057400" indent="-228600">
                        <a:spcBef>
                          <a:spcPct val="20000"/>
                        </a:spcBef>
                        <a:defRPr sz="1600">
                          <a:solidFill>
                            <a:schemeClr val="tx1"/>
                          </a:solidFill>
                          <a:latin typeface="Arial" charset="0"/>
                          <a:ea typeface="MS PGothic" charset="-128"/>
                        </a:defRPr>
                      </a:lvl5pPr>
                      <a:lvl6pPr marL="2514600" indent="-228600" eaLnBrk="0" fontAlgn="base" hangingPunct="0">
                        <a:spcBef>
                          <a:spcPct val="20000"/>
                        </a:spcBef>
                        <a:spcAft>
                          <a:spcPct val="0"/>
                        </a:spcAft>
                        <a:defRPr sz="1600">
                          <a:solidFill>
                            <a:schemeClr val="tx1"/>
                          </a:solidFill>
                          <a:latin typeface="Arial" charset="0"/>
                          <a:ea typeface="MS PGothic" charset="-128"/>
                        </a:defRPr>
                      </a:lvl6pPr>
                      <a:lvl7pPr marL="2971800" indent="-228600" eaLnBrk="0" fontAlgn="base" hangingPunct="0">
                        <a:spcBef>
                          <a:spcPct val="20000"/>
                        </a:spcBef>
                        <a:spcAft>
                          <a:spcPct val="0"/>
                        </a:spcAft>
                        <a:defRPr sz="1600">
                          <a:solidFill>
                            <a:schemeClr val="tx1"/>
                          </a:solidFill>
                          <a:latin typeface="Arial" charset="0"/>
                          <a:ea typeface="MS PGothic" charset="-128"/>
                        </a:defRPr>
                      </a:lvl7pPr>
                      <a:lvl8pPr marL="3429000" indent="-228600" eaLnBrk="0" fontAlgn="base" hangingPunct="0">
                        <a:spcBef>
                          <a:spcPct val="20000"/>
                        </a:spcBef>
                        <a:spcAft>
                          <a:spcPct val="0"/>
                        </a:spcAft>
                        <a:defRPr sz="1600">
                          <a:solidFill>
                            <a:schemeClr val="tx1"/>
                          </a:solidFill>
                          <a:latin typeface="Arial" charset="0"/>
                          <a:ea typeface="MS PGothic" charset="-128"/>
                        </a:defRPr>
                      </a:lvl8pPr>
                      <a:lvl9pPr marL="3886200" indent="-228600" eaLnBrk="0" fontAlgn="base" hangingPunct="0">
                        <a:spcBef>
                          <a:spcPct val="20000"/>
                        </a:spcBef>
                        <a:spcAft>
                          <a:spcPct val="0"/>
                        </a:spcAft>
                        <a:defRPr sz="1600">
                          <a:solidFill>
                            <a:schemeClr val="tx1"/>
                          </a:solidFill>
                          <a:latin typeface="Arial" charset="0"/>
                          <a:ea typeface="MS PGothic"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Arial" charset="0"/>
                          <a:ea typeface="MS PGothic" charset="-128"/>
                        </a:rPr>
                        <a:t>70% experienced one form of bullying</a:t>
                      </a:r>
                      <a:endParaRPr kumimoji="0" lang="en-US" altLang="en-US" sz="1400" b="1" i="0" u="none" strike="noStrike" cap="none" normalizeH="0" baseline="0">
                        <a:ln>
                          <a:noFill/>
                        </a:ln>
                        <a:solidFill>
                          <a:srgbClr val="000000"/>
                        </a:solidFill>
                        <a:effectLst/>
                        <a:latin typeface="Arial" charset="0"/>
                        <a:ea typeface="MS Mincho" charset="-128"/>
                      </a:endParaRPr>
                    </a:p>
                  </a:txBody>
                  <a:tcPr marL="68605" marR="68605"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F6"/>
                    </a:solidFill>
                  </a:tcPr>
                </a:tc>
              </a:tr>
              <a:tr h="299741">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sz="2000">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sz="1600">
                          <a:solidFill>
                            <a:schemeClr val="tx1"/>
                          </a:solidFill>
                          <a:latin typeface="Arial" charset="0"/>
                          <a:ea typeface="MS PGothic" charset="-128"/>
                        </a:defRPr>
                      </a:lvl4pPr>
                      <a:lvl5pPr marL="2057400" indent="-228600">
                        <a:spcBef>
                          <a:spcPct val="20000"/>
                        </a:spcBef>
                        <a:defRPr sz="1600">
                          <a:solidFill>
                            <a:schemeClr val="tx1"/>
                          </a:solidFill>
                          <a:latin typeface="Arial" charset="0"/>
                          <a:ea typeface="MS PGothic" charset="-128"/>
                        </a:defRPr>
                      </a:lvl5pPr>
                      <a:lvl6pPr marL="2514600" indent="-228600" eaLnBrk="0" fontAlgn="base" hangingPunct="0">
                        <a:spcBef>
                          <a:spcPct val="20000"/>
                        </a:spcBef>
                        <a:spcAft>
                          <a:spcPct val="0"/>
                        </a:spcAft>
                        <a:defRPr sz="1600">
                          <a:solidFill>
                            <a:schemeClr val="tx1"/>
                          </a:solidFill>
                          <a:latin typeface="Arial" charset="0"/>
                          <a:ea typeface="MS PGothic" charset="-128"/>
                        </a:defRPr>
                      </a:lvl6pPr>
                      <a:lvl7pPr marL="2971800" indent="-228600" eaLnBrk="0" fontAlgn="base" hangingPunct="0">
                        <a:spcBef>
                          <a:spcPct val="20000"/>
                        </a:spcBef>
                        <a:spcAft>
                          <a:spcPct val="0"/>
                        </a:spcAft>
                        <a:defRPr sz="1600">
                          <a:solidFill>
                            <a:schemeClr val="tx1"/>
                          </a:solidFill>
                          <a:latin typeface="Arial" charset="0"/>
                          <a:ea typeface="MS PGothic" charset="-128"/>
                        </a:defRPr>
                      </a:lvl7pPr>
                      <a:lvl8pPr marL="3429000" indent="-228600" eaLnBrk="0" fontAlgn="base" hangingPunct="0">
                        <a:spcBef>
                          <a:spcPct val="20000"/>
                        </a:spcBef>
                        <a:spcAft>
                          <a:spcPct val="0"/>
                        </a:spcAft>
                        <a:defRPr sz="1600">
                          <a:solidFill>
                            <a:schemeClr val="tx1"/>
                          </a:solidFill>
                          <a:latin typeface="Arial" charset="0"/>
                          <a:ea typeface="MS PGothic" charset="-128"/>
                        </a:defRPr>
                      </a:lvl8pPr>
                      <a:lvl9pPr marL="3886200" indent="-228600" eaLnBrk="0" fontAlgn="base" hangingPunct="0">
                        <a:spcBef>
                          <a:spcPct val="20000"/>
                        </a:spcBef>
                        <a:spcAft>
                          <a:spcPct val="0"/>
                        </a:spcAft>
                        <a:defRPr sz="1600">
                          <a:solidFill>
                            <a:schemeClr val="tx1"/>
                          </a:solidFill>
                          <a:latin typeface="Arial" charset="0"/>
                          <a:ea typeface="MS PGothic"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Arial" charset="0"/>
                          <a:ea typeface="MS PGothic" charset="-128"/>
                        </a:rPr>
                        <a:t>Provincial Schools</a:t>
                      </a:r>
                      <a:endParaRPr kumimoji="0" lang="en-US" altLang="en-US" sz="1400" b="1" i="0" u="none" strike="noStrike" cap="none" normalizeH="0" baseline="0">
                        <a:ln>
                          <a:noFill/>
                        </a:ln>
                        <a:solidFill>
                          <a:srgbClr val="000000"/>
                        </a:solidFill>
                        <a:effectLst/>
                        <a:latin typeface="Arial" charset="0"/>
                        <a:ea typeface="MS Mincho" charset="-128"/>
                      </a:endParaRPr>
                    </a:p>
                  </a:txBody>
                  <a:tcPr marL="68605" marR="68605"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F6"/>
                    </a:solid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sz="2000">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sz="1600">
                          <a:solidFill>
                            <a:schemeClr val="tx1"/>
                          </a:solidFill>
                          <a:latin typeface="Arial" charset="0"/>
                          <a:ea typeface="MS PGothic" charset="-128"/>
                        </a:defRPr>
                      </a:lvl4pPr>
                      <a:lvl5pPr marL="2057400" indent="-228600">
                        <a:spcBef>
                          <a:spcPct val="20000"/>
                        </a:spcBef>
                        <a:defRPr sz="1600">
                          <a:solidFill>
                            <a:schemeClr val="tx1"/>
                          </a:solidFill>
                          <a:latin typeface="Arial" charset="0"/>
                          <a:ea typeface="MS PGothic" charset="-128"/>
                        </a:defRPr>
                      </a:lvl5pPr>
                      <a:lvl6pPr marL="2514600" indent="-228600" eaLnBrk="0" fontAlgn="base" hangingPunct="0">
                        <a:spcBef>
                          <a:spcPct val="20000"/>
                        </a:spcBef>
                        <a:spcAft>
                          <a:spcPct val="0"/>
                        </a:spcAft>
                        <a:defRPr sz="1600">
                          <a:solidFill>
                            <a:schemeClr val="tx1"/>
                          </a:solidFill>
                          <a:latin typeface="Arial" charset="0"/>
                          <a:ea typeface="MS PGothic" charset="-128"/>
                        </a:defRPr>
                      </a:lvl6pPr>
                      <a:lvl7pPr marL="2971800" indent="-228600" eaLnBrk="0" fontAlgn="base" hangingPunct="0">
                        <a:spcBef>
                          <a:spcPct val="20000"/>
                        </a:spcBef>
                        <a:spcAft>
                          <a:spcPct val="0"/>
                        </a:spcAft>
                        <a:defRPr sz="1600">
                          <a:solidFill>
                            <a:schemeClr val="tx1"/>
                          </a:solidFill>
                          <a:latin typeface="Arial" charset="0"/>
                          <a:ea typeface="MS PGothic" charset="-128"/>
                        </a:defRPr>
                      </a:lvl7pPr>
                      <a:lvl8pPr marL="3429000" indent="-228600" eaLnBrk="0" fontAlgn="base" hangingPunct="0">
                        <a:spcBef>
                          <a:spcPct val="20000"/>
                        </a:spcBef>
                        <a:spcAft>
                          <a:spcPct val="0"/>
                        </a:spcAft>
                        <a:defRPr sz="1600">
                          <a:solidFill>
                            <a:schemeClr val="tx1"/>
                          </a:solidFill>
                          <a:latin typeface="Arial" charset="0"/>
                          <a:ea typeface="MS PGothic" charset="-128"/>
                        </a:defRPr>
                      </a:lvl8pPr>
                      <a:lvl9pPr marL="3886200" indent="-228600" eaLnBrk="0" fontAlgn="base" hangingPunct="0">
                        <a:spcBef>
                          <a:spcPct val="20000"/>
                        </a:spcBef>
                        <a:spcAft>
                          <a:spcPct val="0"/>
                        </a:spcAft>
                        <a:defRPr sz="1600">
                          <a:solidFill>
                            <a:schemeClr val="tx1"/>
                          </a:solidFill>
                          <a:latin typeface="Arial" charset="0"/>
                          <a:ea typeface="MS PGothic"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Arial" charset="0"/>
                          <a:ea typeface="MS PGothic" charset="-128"/>
                        </a:rPr>
                        <a:t>60% experienced one form of bullying</a:t>
                      </a:r>
                      <a:endParaRPr kumimoji="0" lang="en-US" altLang="en-US" sz="1400" b="1" i="0" u="none" strike="noStrike" cap="none" normalizeH="0" baseline="0">
                        <a:ln>
                          <a:noFill/>
                        </a:ln>
                        <a:solidFill>
                          <a:srgbClr val="000000"/>
                        </a:solidFill>
                        <a:effectLst/>
                        <a:latin typeface="Arial" charset="0"/>
                        <a:ea typeface="MS Mincho" charset="-128"/>
                      </a:endParaRPr>
                    </a:p>
                  </a:txBody>
                  <a:tcPr marL="68605" marR="68605"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F6"/>
                    </a:solidFill>
                  </a:tcPr>
                </a:tc>
              </a:tr>
              <a:tr h="299741">
                <a:tc gridSpan="2">
                  <a:txBody>
                    <a:bodyPr/>
                    <a:lstStyle>
                      <a:lvl1pPr>
                        <a:spcBef>
                          <a:spcPct val="20000"/>
                        </a:spcBef>
                        <a:defRPr sz="2000">
                          <a:solidFill>
                            <a:schemeClr val="tx1"/>
                          </a:solidFill>
                          <a:latin typeface="Arial" charset="0"/>
                          <a:ea typeface="MS PGothic" charset="-128"/>
                        </a:defRPr>
                      </a:lvl1pPr>
                      <a:lvl2pPr marL="742950" indent="-285750">
                        <a:spcBef>
                          <a:spcPct val="20000"/>
                        </a:spcBef>
                        <a:defRPr sz="2000">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sz="1600">
                          <a:solidFill>
                            <a:schemeClr val="tx1"/>
                          </a:solidFill>
                          <a:latin typeface="Arial" charset="0"/>
                          <a:ea typeface="MS PGothic" charset="-128"/>
                        </a:defRPr>
                      </a:lvl4pPr>
                      <a:lvl5pPr marL="2057400" indent="-228600">
                        <a:spcBef>
                          <a:spcPct val="20000"/>
                        </a:spcBef>
                        <a:defRPr sz="1600">
                          <a:solidFill>
                            <a:schemeClr val="tx1"/>
                          </a:solidFill>
                          <a:latin typeface="Arial" charset="0"/>
                          <a:ea typeface="MS PGothic" charset="-128"/>
                        </a:defRPr>
                      </a:lvl5pPr>
                      <a:lvl6pPr marL="2514600" indent="-228600" eaLnBrk="0" fontAlgn="base" hangingPunct="0">
                        <a:spcBef>
                          <a:spcPct val="20000"/>
                        </a:spcBef>
                        <a:spcAft>
                          <a:spcPct val="0"/>
                        </a:spcAft>
                        <a:defRPr sz="1600">
                          <a:solidFill>
                            <a:schemeClr val="tx1"/>
                          </a:solidFill>
                          <a:latin typeface="Arial" charset="0"/>
                          <a:ea typeface="MS PGothic" charset="-128"/>
                        </a:defRPr>
                      </a:lvl6pPr>
                      <a:lvl7pPr marL="2971800" indent="-228600" eaLnBrk="0" fontAlgn="base" hangingPunct="0">
                        <a:spcBef>
                          <a:spcPct val="20000"/>
                        </a:spcBef>
                        <a:spcAft>
                          <a:spcPct val="0"/>
                        </a:spcAft>
                        <a:defRPr sz="1600">
                          <a:solidFill>
                            <a:schemeClr val="tx1"/>
                          </a:solidFill>
                          <a:latin typeface="Arial" charset="0"/>
                          <a:ea typeface="MS PGothic" charset="-128"/>
                        </a:defRPr>
                      </a:lvl7pPr>
                      <a:lvl8pPr marL="3429000" indent="-228600" eaLnBrk="0" fontAlgn="base" hangingPunct="0">
                        <a:spcBef>
                          <a:spcPct val="20000"/>
                        </a:spcBef>
                        <a:spcAft>
                          <a:spcPct val="0"/>
                        </a:spcAft>
                        <a:defRPr sz="1600">
                          <a:solidFill>
                            <a:schemeClr val="tx1"/>
                          </a:solidFill>
                          <a:latin typeface="Arial" charset="0"/>
                          <a:ea typeface="MS PGothic" charset="-128"/>
                        </a:defRPr>
                      </a:lvl8pPr>
                      <a:lvl9pPr marL="3886200" indent="-228600" eaLnBrk="0" fontAlgn="base" hangingPunct="0">
                        <a:spcBef>
                          <a:spcPct val="20000"/>
                        </a:spcBef>
                        <a:spcAft>
                          <a:spcPct val="0"/>
                        </a:spcAft>
                        <a:defRPr sz="1600">
                          <a:solidFill>
                            <a:schemeClr val="tx1"/>
                          </a:solidFill>
                          <a:latin typeface="Arial" charset="0"/>
                          <a:ea typeface="MS PGothic"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chemeClr val="tx1"/>
                          </a:solidFill>
                          <a:effectLst/>
                          <a:latin typeface="Arial" charset="0"/>
                          <a:ea typeface="MS PGothic" charset="-128"/>
                        </a:rPr>
                        <a:t>VICTIM BULLIES </a:t>
                      </a:r>
                      <a:endParaRPr kumimoji="0" lang="en-US" altLang="en-US" sz="1400" b="1" i="0" u="none" strike="noStrike" cap="none" normalizeH="0" baseline="0">
                        <a:ln>
                          <a:noFill/>
                        </a:ln>
                        <a:solidFill>
                          <a:srgbClr val="000000"/>
                        </a:solidFill>
                        <a:effectLst/>
                        <a:latin typeface="Arial" charset="0"/>
                        <a:ea typeface="MS Mincho" charset="-128"/>
                      </a:endParaRPr>
                    </a:p>
                  </a:txBody>
                  <a:tcPr marL="68605" marR="68605"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A5A5E9"/>
                    </a:solidFill>
                  </a:tcPr>
                </a:tc>
                <a:tc hMerge="1">
                  <a:txBody>
                    <a:bodyPr/>
                    <a:lstStyle/>
                    <a:p>
                      <a:endParaRPr lang="en-US"/>
                    </a:p>
                  </a:txBody>
                  <a:tcPr/>
                </a:tc>
              </a:tr>
              <a:tr h="299741">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sz="2000">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sz="1600">
                          <a:solidFill>
                            <a:schemeClr val="tx1"/>
                          </a:solidFill>
                          <a:latin typeface="Arial" charset="0"/>
                          <a:ea typeface="MS PGothic" charset="-128"/>
                        </a:defRPr>
                      </a:lvl4pPr>
                      <a:lvl5pPr marL="2057400" indent="-228600">
                        <a:spcBef>
                          <a:spcPct val="20000"/>
                        </a:spcBef>
                        <a:defRPr sz="1600">
                          <a:solidFill>
                            <a:schemeClr val="tx1"/>
                          </a:solidFill>
                          <a:latin typeface="Arial" charset="0"/>
                          <a:ea typeface="MS PGothic" charset="-128"/>
                        </a:defRPr>
                      </a:lvl5pPr>
                      <a:lvl6pPr marL="2514600" indent="-228600" eaLnBrk="0" fontAlgn="base" hangingPunct="0">
                        <a:spcBef>
                          <a:spcPct val="20000"/>
                        </a:spcBef>
                        <a:spcAft>
                          <a:spcPct val="0"/>
                        </a:spcAft>
                        <a:defRPr sz="1600">
                          <a:solidFill>
                            <a:schemeClr val="tx1"/>
                          </a:solidFill>
                          <a:latin typeface="Arial" charset="0"/>
                          <a:ea typeface="MS PGothic" charset="-128"/>
                        </a:defRPr>
                      </a:lvl6pPr>
                      <a:lvl7pPr marL="2971800" indent="-228600" eaLnBrk="0" fontAlgn="base" hangingPunct="0">
                        <a:spcBef>
                          <a:spcPct val="20000"/>
                        </a:spcBef>
                        <a:spcAft>
                          <a:spcPct val="0"/>
                        </a:spcAft>
                        <a:defRPr sz="1600">
                          <a:solidFill>
                            <a:schemeClr val="tx1"/>
                          </a:solidFill>
                          <a:latin typeface="Arial" charset="0"/>
                          <a:ea typeface="MS PGothic" charset="-128"/>
                        </a:defRPr>
                      </a:lvl7pPr>
                      <a:lvl8pPr marL="3429000" indent="-228600" eaLnBrk="0" fontAlgn="base" hangingPunct="0">
                        <a:spcBef>
                          <a:spcPct val="20000"/>
                        </a:spcBef>
                        <a:spcAft>
                          <a:spcPct val="0"/>
                        </a:spcAft>
                        <a:defRPr sz="1600">
                          <a:solidFill>
                            <a:schemeClr val="tx1"/>
                          </a:solidFill>
                          <a:latin typeface="Arial" charset="0"/>
                          <a:ea typeface="MS PGothic" charset="-128"/>
                        </a:defRPr>
                      </a:lvl8pPr>
                      <a:lvl9pPr marL="3886200" indent="-228600" eaLnBrk="0" fontAlgn="base" hangingPunct="0">
                        <a:spcBef>
                          <a:spcPct val="20000"/>
                        </a:spcBef>
                        <a:spcAft>
                          <a:spcPct val="0"/>
                        </a:spcAft>
                        <a:defRPr sz="1600">
                          <a:solidFill>
                            <a:schemeClr val="tx1"/>
                          </a:solidFill>
                          <a:latin typeface="Arial" charset="0"/>
                          <a:ea typeface="MS PGothic"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Arial" charset="0"/>
                          <a:ea typeface="MS PGothic" charset="-128"/>
                        </a:rPr>
                        <a:t>Bullied by person older than them</a:t>
                      </a:r>
                      <a:endParaRPr kumimoji="0" lang="en-US" altLang="en-US" sz="1400" b="1" i="0" u="none" strike="noStrike" cap="none" normalizeH="0" baseline="0">
                        <a:ln>
                          <a:noFill/>
                        </a:ln>
                        <a:solidFill>
                          <a:srgbClr val="000000"/>
                        </a:solidFill>
                        <a:effectLst/>
                        <a:latin typeface="Arial" charset="0"/>
                        <a:ea typeface="MS Mincho" charset="-128"/>
                      </a:endParaRPr>
                    </a:p>
                  </a:txBody>
                  <a:tcPr marL="68605" marR="68605"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F6"/>
                    </a:solid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sz="2000">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sz="1600">
                          <a:solidFill>
                            <a:schemeClr val="tx1"/>
                          </a:solidFill>
                          <a:latin typeface="Arial" charset="0"/>
                          <a:ea typeface="MS PGothic" charset="-128"/>
                        </a:defRPr>
                      </a:lvl4pPr>
                      <a:lvl5pPr marL="2057400" indent="-228600">
                        <a:spcBef>
                          <a:spcPct val="20000"/>
                        </a:spcBef>
                        <a:defRPr sz="1600">
                          <a:solidFill>
                            <a:schemeClr val="tx1"/>
                          </a:solidFill>
                          <a:latin typeface="Arial" charset="0"/>
                          <a:ea typeface="MS PGothic" charset="-128"/>
                        </a:defRPr>
                      </a:lvl5pPr>
                      <a:lvl6pPr marL="2514600" indent="-228600" eaLnBrk="0" fontAlgn="base" hangingPunct="0">
                        <a:spcBef>
                          <a:spcPct val="20000"/>
                        </a:spcBef>
                        <a:spcAft>
                          <a:spcPct val="0"/>
                        </a:spcAft>
                        <a:defRPr sz="1600">
                          <a:solidFill>
                            <a:schemeClr val="tx1"/>
                          </a:solidFill>
                          <a:latin typeface="Arial" charset="0"/>
                          <a:ea typeface="MS PGothic" charset="-128"/>
                        </a:defRPr>
                      </a:lvl6pPr>
                      <a:lvl7pPr marL="2971800" indent="-228600" eaLnBrk="0" fontAlgn="base" hangingPunct="0">
                        <a:spcBef>
                          <a:spcPct val="20000"/>
                        </a:spcBef>
                        <a:spcAft>
                          <a:spcPct val="0"/>
                        </a:spcAft>
                        <a:defRPr sz="1600">
                          <a:solidFill>
                            <a:schemeClr val="tx1"/>
                          </a:solidFill>
                          <a:latin typeface="Arial" charset="0"/>
                          <a:ea typeface="MS PGothic" charset="-128"/>
                        </a:defRPr>
                      </a:lvl7pPr>
                      <a:lvl8pPr marL="3429000" indent="-228600" eaLnBrk="0" fontAlgn="base" hangingPunct="0">
                        <a:spcBef>
                          <a:spcPct val="20000"/>
                        </a:spcBef>
                        <a:spcAft>
                          <a:spcPct val="0"/>
                        </a:spcAft>
                        <a:defRPr sz="1600">
                          <a:solidFill>
                            <a:schemeClr val="tx1"/>
                          </a:solidFill>
                          <a:latin typeface="Arial" charset="0"/>
                          <a:ea typeface="MS PGothic" charset="-128"/>
                        </a:defRPr>
                      </a:lvl8pPr>
                      <a:lvl9pPr marL="3886200" indent="-228600" eaLnBrk="0" fontAlgn="base" hangingPunct="0">
                        <a:spcBef>
                          <a:spcPct val="20000"/>
                        </a:spcBef>
                        <a:spcAft>
                          <a:spcPct val="0"/>
                        </a:spcAft>
                        <a:defRPr sz="1600">
                          <a:solidFill>
                            <a:schemeClr val="tx1"/>
                          </a:solidFill>
                          <a:latin typeface="Arial" charset="0"/>
                          <a:ea typeface="MS PGothic"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Arial" charset="0"/>
                          <a:ea typeface="MS PGothic" charset="-128"/>
                        </a:rPr>
                        <a:t>30% </a:t>
                      </a:r>
                      <a:endParaRPr kumimoji="0" lang="en-US" altLang="en-US" sz="1400" b="1" i="0" u="none" strike="noStrike" cap="none" normalizeH="0" baseline="0">
                        <a:ln>
                          <a:noFill/>
                        </a:ln>
                        <a:solidFill>
                          <a:srgbClr val="000000"/>
                        </a:solidFill>
                        <a:effectLst/>
                        <a:latin typeface="Arial" charset="0"/>
                        <a:ea typeface="MS Mincho" charset="-128"/>
                      </a:endParaRPr>
                    </a:p>
                  </a:txBody>
                  <a:tcPr marL="68605" marR="68605"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F6"/>
                    </a:solidFill>
                  </a:tcPr>
                </a:tc>
              </a:tr>
              <a:tr h="299741">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sz="2000">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sz="1600">
                          <a:solidFill>
                            <a:schemeClr val="tx1"/>
                          </a:solidFill>
                          <a:latin typeface="Arial" charset="0"/>
                          <a:ea typeface="MS PGothic" charset="-128"/>
                        </a:defRPr>
                      </a:lvl4pPr>
                      <a:lvl5pPr marL="2057400" indent="-228600">
                        <a:spcBef>
                          <a:spcPct val="20000"/>
                        </a:spcBef>
                        <a:defRPr sz="1600">
                          <a:solidFill>
                            <a:schemeClr val="tx1"/>
                          </a:solidFill>
                          <a:latin typeface="Arial" charset="0"/>
                          <a:ea typeface="MS PGothic" charset="-128"/>
                        </a:defRPr>
                      </a:lvl5pPr>
                      <a:lvl6pPr marL="2514600" indent="-228600" eaLnBrk="0" fontAlgn="base" hangingPunct="0">
                        <a:spcBef>
                          <a:spcPct val="20000"/>
                        </a:spcBef>
                        <a:spcAft>
                          <a:spcPct val="0"/>
                        </a:spcAft>
                        <a:defRPr sz="1600">
                          <a:solidFill>
                            <a:schemeClr val="tx1"/>
                          </a:solidFill>
                          <a:latin typeface="Arial" charset="0"/>
                          <a:ea typeface="MS PGothic" charset="-128"/>
                        </a:defRPr>
                      </a:lvl6pPr>
                      <a:lvl7pPr marL="2971800" indent="-228600" eaLnBrk="0" fontAlgn="base" hangingPunct="0">
                        <a:spcBef>
                          <a:spcPct val="20000"/>
                        </a:spcBef>
                        <a:spcAft>
                          <a:spcPct val="0"/>
                        </a:spcAft>
                        <a:defRPr sz="1600">
                          <a:solidFill>
                            <a:schemeClr val="tx1"/>
                          </a:solidFill>
                          <a:latin typeface="Arial" charset="0"/>
                          <a:ea typeface="MS PGothic" charset="-128"/>
                        </a:defRPr>
                      </a:lvl7pPr>
                      <a:lvl8pPr marL="3429000" indent="-228600" eaLnBrk="0" fontAlgn="base" hangingPunct="0">
                        <a:spcBef>
                          <a:spcPct val="20000"/>
                        </a:spcBef>
                        <a:spcAft>
                          <a:spcPct val="0"/>
                        </a:spcAft>
                        <a:defRPr sz="1600">
                          <a:solidFill>
                            <a:schemeClr val="tx1"/>
                          </a:solidFill>
                          <a:latin typeface="Arial" charset="0"/>
                          <a:ea typeface="MS PGothic" charset="-128"/>
                        </a:defRPr>
                      </a:lvl8pPr>
                      <a:lvl9pPr marL="3886200" indent="-228600" eaLnBrk="0" fontAlgn="base" hangingPunct="0">
                        <a:spcBef>
                          <a:spcPct val="20000"/>
                        </a:spcBef>
                        <a:spcAft>
                          <a:spcPct val="0"/>
                        </a:spcAft>
                        <a:defRPr sz="1600">
                          <a:solidFill>
                            <a:schemeClr val="tx1"/>
                          </a:solidFill>
                          <a:latin typeface="Arial" charset="0"/>
                          <a:ea typeface="MS PGothic"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Arial" charset="0"/>
                          <a:ea typeface="MS PGothic" charset="-128"/>
                        </a:rPr>
                        <a:t>Bullied by person younger than them</a:t>
                      </a:r>
                      <a:endParaRPr kumimoji="0" lang="en-US" altLang="en-US" sz="1400" b="1" i="0" u="none" strike="noStrike" cap="none" normalizeH="0" baseline="0">
                        <a:ln>
                          <a:noFill/>
                        </a:ln>
                        <a:solidFill>
                          <a:srgbClr val="000000"/>
                        </a:solidFill>
                        <a:effectLst/>
                        <a:latin typeface="Arial" charset="0"/>
                        <a:ea typeface="MS Mincho" charset="-128"/>
                      </a:endParaRPr>
                    </a:p>
                  </a:txBody>
                  <a:tcPr marL="68605" marR="68605"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F6"/>
                    </a:solid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sz="2000">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sz="1600">
                          <a:solidFill>
                            <a:schemeClr val="tx1"/>
                          </a:solidFill>
                          <a:latin typeface="Arial" charset="0"/>
                          <a:ea typeface="MS PGothic" charset="-128"/>
                        </a:defRPr>
                      </a:lvl4pPr>
                      <a:lvl5pPr marL="2057400" indent="-228600">
                        <a:spcBef>
                          <a:spcPct val="20000"/>
                        </a:spcBef>
                        <a:defRPr sz="1600">
                          <a:solidFill>
                            <a:schemeClr val="tx1"/>
                          </a:solidFill>
                          <a:latin typeface="Arial" charset="0"/>
                          <a:ea typeface="MS PGothic" charset="-128"/>
                        </a:defRPr>
                      </a:lvl5pPr>
                      <a:lvl6pPr marL="2514600" indent="-228600" eaLnBrk="0" fontAlgn="base" hangingPunct="0">
                        <a:spcBef>
                          <a:spcPct val="20000"/>
                        </a:spcBef>
                        <a:spcAft>
                          <a:spcPct val="0"/>
                        </a:spcAft>
                        <a:defRPr sz="1600">
                          <a:solidFill>
                            <a:schemeClr val="tx1"/>
                          </a:solidFill>
                          <a:latin typeface="Arial" charset="0"/>
                          <a:ea typeface="MS PGothic" charset="-128"/>
                        </a:defRPr>
                      </a:lvl6pPr>
                      <a:lvl7pPr marL="2971800" indent="-228600" eaLnBrk="0" fontAlgn="base" hangingPunct="0">
                        <a:spcBef>
                          <a:spcPct val="20000"/>
                        </a:spcBef>
                        <a:spcAft>
                          <a:spcPct val="0"/>
                        </a:spcAft>
                        <a:defRPr sz="1600">
                          <a:solidFill>
                            <a:schemeClr val="tx1"/>
                          </a:solidFill>
                          <a:latin typeface="Arial" charset="0"/>
                          <a:ea typeface="MS PGothic" charset="-128"/>
                        </a:defRPr>
                      </a:lvl7pPr>
                      <a:lvl8pPr marL="3429000" indent="-228600" eaLnBrk="0" fontAlgn="base" hangingPunct="0">
                        <a:spcBef>
                          <a:spcPct val="20000"/>
                        </a:spcBef>
                        <a:spcAft>
                          <a:spcPct val="0"/>
                        </a:spcAft>
                        <a:defRPr sz="1600">
                          <a:solidFill>
                            <a:schemeClr val="tx1"/>
                          </a:solidFill>
                          <a:latin typeface="Arial" charset="0"/>
                          <a:ea typeface="MS PGothic" charset="-128"/>
                        </a:defRPr>
                      </a:lvl8pPr>
                      <a:lvl9pPr marL="3886200" indent="-228600" eaLnBrk="0" fontAlgn="base" hangingPunct="0">
                        <a:spcBef>
                          <a:spcPct val="20000"/>
                        </a:spcBef>
                        <a:spcAft>
                          <a:spcPct val="0"/>
                        </a:spcAft>
                        <a:defRPr sz="1600">
                          <a:solidFill>
                            <a:schemeClr val="tx1"/>
                          </a:solidFill>
                          <a:latin typeface="Arial" charset="0"/>
                          <a:ea typeface="MS PGothic"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charset="0"/>
                          <a:ea typeface="MS PGothic" charset="-128"/>
                        </a:rPr>
                        <a:t>10% </a:t>
                      </a:r>
                      <a:endParaRPr kumimoji="0" lang="en-US" altLang="en-US" sz="1400" b="1" i="0" u="none" strike="noStrike" cap="none" normalizeH="0" baseline="0" dirty="0">
                        <a:ln>
                          <a:noFill/>
                        </a:ln>
                        <a:solidFill>
                          <a:srgbClr val="000000"/>
                        </a:solidFill>
                        <a:effectLst/>
                        <a:latin typeface="Arial" charset="0"/>
                        <a:ea typeface="MS Mincho" charset="-128"/>
                      </a:endParaRPr>
                    </a:p>
                  </a:txBody>
                  <a:tcPr marL="68605" marR="68605"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F6"/>
                    </a:solidFill>
                  </a:tcPr>
                </a:tc>
              </a:tr>
            </a:tbl>
          </a:graphicData>
        </a:graphic>
      </p:graphicFrame>
      <p:sp>
        <p:nvSpPr>
          <p:cNvPr id="44085" name="Rectangle 4"/>
          <p:cNvSpPr>
            <a:spLocks noChangeArrowheads="1"/>
          </p:cNvSpPr>
          <p:nvPr/>
        </p:nvSpPr>
        <p:spPr bwMode="auto">
          <a:xfrm>
            <a:off x="1079500" y="6996113"/>
            <a:ext cx="7920038"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defRPr/>
            </a:pPr>
            <a:r>
              <a:rPr lang="en-US" altLang="en-US" sz="1400" dirty="0" smtClean="0">
                <a:latin typeface="+mj-lt"/>
              </a:rPr>
              <a:t>http://www.awcfs.org/new/index.php/features/education/238-bullying-in-kenyan-schools-higher-than-world-rate#sthash.o4JlnMqQ.dpuf </a:t>
            </a:r>
          </a:p>
        </p:txBody>
      </p:sp>
      <p:sp>
        <p:nvSpPr>
          <p:cNvPr id="2" name="Title 1"/>
          <p:cNvSpPr>
            <a:spLocks noGrp="1"/>
          </p:cNvSpPr>
          <p:nvPr>
            <p:ph type="title"/>
          </p:nvPr>
        </p:nvSpPr>
        <p:spPr>
          <a:xfrm>
            <a:off x="0" y="366713"/>
            <a:ext cx="10150475" cy="1620837"/>
          </a:xfrm>
        </p:spPr>
        <p:txBody>
          <a:bodyPr/>
          <a:lstStyle/>
          <a:p>
            <a:pPr algn="ctr">
              <a:defRPr/>
            </a:pPr>
            <a:r>
              <a:rPr lang="en-US" altLang="en-US" sz="4000" b="0" i="0" dirty="0">
                <a:solidFill>
                  <a:schemeClr val="bg1"/>
                </a:solidFill>
                <a:effectLst/>
                <a:latin typeface="Avenir Next" charset="0"/>
                <a:ea typeface="Avenir Next" charset="0"/>
                <a:cs typeface="Avenir Next" charset="0"/>
              </a:rPr>
              <a:t>WHAT DO STATISTICS </a:t>
            </a:r>
            <a:r>
              <a:rPr lang="en-US" altLang="en-US" sz="4000" b="0" i="0" dirty="0" smtClean="0">
                <a:solidFill>
                  <a:schemeClr val="bg1"/>
                </a:solidFill>
                <a:effectLst/>
                <a:latin typeface="Avenir Next" charset="0"/>
                <a:ea typeface="Avenir Next" charset="0"/>
                <a:cs typeface="Avenir Next" charset="0"/>
              </a:rPr>
              <a:t>SAY </a:t>
            </a:r>
            <a:r>
              <a:rPr lang="en-US" altLang="en-US" sz="4000" b="0" i="0" dirty="0">
                <a:solidFill>
                  <a:schemeClr val="bg1"/>
                </a:solidFill>
                <a:effectLst/>
                <a:latin typeface="Avenir Next" charset="0"/>
                <a:ea typeface="Avenir Next" charset="0"/>
                <a:cs typeface="Avenir Next" charset="0"/>
              </a:rPr>
              <a:t>ABOUT </a:t>
            </a:r>
            <a:r>
              <a:rPr lang="en-US" altLang="en-US" sz="4000" i="0" dirty="0">
                <a:solidFill>
                  <a:srgbClr val="FF0000"/>
                </a:solidFill>
                <a:effectLst/>
                <a:latin typeface="Avenir Next" charset="0"/>
                <a:ea typeface="Avenir Next" charset="0"/>
                <a:cs typeface="Avenir Next" charset="0"/>
              </a:rPr>
              <a:t>BULLYING</a:t>
            </a:r>
            <a:r>
              <a:rPr lang="en-US" altLang="en-US" sz="4000" i="0" dirty="0" smtClean="0">
                <a:solidFill>
                  <a:srgbClr val="FF0000"/>
                </a:solidFill>
                <a:effectLst/>
                <a:latin typeface="Avenir Next" charset="0"/>
                <a:ea typeface="Avenir Next" charset="0"/>
                <a:cs typeface="Avenir Next" charset="0"/>
              </a:rPr>
              <a:t>?</a:t>
            </a:r>
            <a:endParaRPr lang="en-US" dirty="0"/>
          </a:p>
        </p:txBody>
      </p:sp>
    </p:spTree>
  </p:cSld>
  <p:clrMapOvr>
    <a:masterClrMapping/>
  </p:clrMapOvr>
  <p:transition>
    <p:randomBa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6082" name="Picture Placeholder 6" descr="USA-statistics.jpg"/>
          <p:cNvPicPr>
            <a:picLocks noGrp="1" noChangeAspect="1"/>
          </p:cNvPicPr>
          <p:nvPr>
            <p:ph type="pic" idx="1"/>
          </p:nvPr>
        </p:nvPicPr>
        <p:blipFill>
          <a:blip r:embed="rId3">
            <a:extLst>
              <a:ext uri="{28A0092B-C50C-407E-A947-70E740481C1C}">
                <a14:useLocalDpi xmlns:a14="http://schemas.microsoft.com/office/drawing/2010/main" val="0"/>
              </a:ext>
            </a:extLst>
          </a:blip>
          <a:srcRect/>
          <a:stretch>
            <a:fillRect/>
          </a:stretch>
        </p:blipFill>
        <p:spPr>
          <a:xfrm>
            <a:off x="0" y="1622425"/>
            <a:ext cx="10150475" cy="5983288"/>
          </a:xfrm>
        </p:spPr>
      </p:pic>
      <p:sp>
        <p:nvSpPr>
          <p:cNvPr id="2" name="Title 1"/>
          <p:cNvSpPr>
            <a:spLocks noGrp="1"/>
          </p:cNvSpPr>
          <p:nvPr>
            <p:ph type="title"/>
          </p:nvPr>
        </p:nvSpPr>
        <p:spPr/>
        <p:txBody>
          <a:bodyPr/>
          <a:lstStyle/>
          <a:p>
            <a:pPr>
              <a:defRPr/>
            </a:pPr>
            <a:r>
              <a:rPr lang="en-US" i="0" dirty="0" smtClean="0"/>
              <a:t>2011 Harvard School of Health Study</a:t>
            </a:r>
            <a:endParaRPr lang="en-US" i="0" dirty="0"/>
          </a:p>
        </p:txBody>
      </p:sp>
    </p:spTree>
  </p:cSld>
  <p:clrMapOvr>
    <a:masterClrMapping/>
  </p:clrMapOvr>
  <p:transition>
    <p:randomBa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0" y="301625"/>
            <a:ext cx="10150475" cy="1741488"/>
          </a:xfrm>
        </p:spPr>
        <p:txBody>
          <a:bodyPr/>
          <a:lstStyle/>
          <a:p>
            <a:pPr algn="ctr">
              <a:defRPr/>
            </a:pPr>
            <a:r>
              <a:rPr lang="en-US" altLang="en-US" sz="4000" b="0" i="0" dirty="0">
                <a:solidFill>
                  <a:schemeClr val="bg1"/>
                </a:solidFill>
                <a:effectLst/>
                <a:latin typeface="Avenir Next" charset="0"/>
                <a:ea typeface="Avenir Next" charset="0"/>
                <a:cs typeface="Avenir Next" charset="0"/>
              </a:rPr>
              <a:t>WHO WILL BE THE </a:t>
            </a:r>
            <a:br>
              <a:rPr lang="en-US" altLang="en-US" sz="4000" b="0" i="0" dirty="0">
                <a:solidFill>
                  <a:schemeClr val="bg1"/>
                </a:solidFill>
                <a:effectLst/>
                <a:latin typeface="Avenir Next" charset="0"/>
                <a:ea typeface="Avenir Next" charset="0"/>
                <a:cs typeface="Avenir Next" charset="0"/>
              </a:rPr>
            </a:br>
            <a:r>
              <a:rPr lang="en-US" altLang="en-US" sz="4000" i="0" dirty="0">
                <a:solidFill>
                  <a:srgbClr val="FFFF00"/>
                </a:solidFill>
                <a:effectLst/>
                <a:latin typeface="Avenir Next" charset="0"/>
                <a:ea typeface="Avenir Next" charset="0"/>
                <a:cs typeface="Avenir Next" charset="0"/>
              </a:rPr>
              <a:t>FUTURE OF THE CHURCH?</a:t>
            </a:r>
            <a:r>
              <a:rPr lang="en-US" altLang="en-US" i="0" dirty="0">
                <a:solidFill>
                  <a:srgbClr val="FFFF00"/>
                </a:solidFill>
                <a:effectLst/>
                <a:latin typeface="Avenir Next" charset="0"/>
                <a:ea typeface="Avenir Next" charset="0"/>
                <a:cs typeface="Avenir Next" charset="0"/>
              </a:rPr>
              <a:t/>
            </a:r>
            <a:br>
              <a:rPr lang="en-US" altLang="en-US" i="0" dirty="0">
                <a:solidFill>
                  <a:srgbClr val="FFFF00"/>
                </a:solidFill>
                <a:effectLst/>
                <a:latin typeface="Avenir Next" charset="0"/>
                <a:ea typeface="Avenir Next" charset="0"/>
                <a:cs typeface="Avenir Next" charset="0"/>
              </a:rPr>
            </a:br>
            <a:endParaRPr lang="en-US" dirty="0"/>
          </a:p>
        </p:txBody>
      </p:sp>
      <p:sp>
        <p:nvSpPr>
          <p:cNvPr id="47107" name="Text Placeholder 3"/>
          <p:cNvSpPr>
            <a:spLocks noGrp="1"/>
          </p:cNvSpPr>
          <p:nvPr>
            <p:ph type="body" sz="half" idx="2"/>
          </p:nvPr>
        </p:nvSpPr>
        <p:spPr>
          <a:xfrm>
            <a:off x="503238" y="2208213"/>
            <a:ext cx="4191000" cy="5016500"/>
          </a:xfrm>
        </p:spPr>
        <p:txBody>
          <a:bodyPr/>
          <a:lstStyle/>
          <a:p>
            <a:pPr>
              <a:defRPr/>
            </a:pPr>
            <a:r>
              <a:rPr lang="en-US" altLang="pt-BR" sz="3200" dirty="0">
                <a:latin typeface="Calibri" charset="0"/>
                <a:ea typeface="MS PGothic" charset="-128"/>
                <a:cs typeface="ＭＳ Ｐゴシック" charset="-128"/>
              </a:rPr>
              <a:t>Who will be the church of tomorrow?</a:t>
            </a:r>
          </a:p>
          <a:p>
            <a:pPr>
              <a:defRPr/>
            </a:pPr>
            <a:endParaRPr lang="en-US" altLang="pt-BR" sz="3200" b="1" dirty="0">
              <a:solidFill>
                <a:srgbClr val="C00000"/>
              </a:solidFill>
              <a:latin typeface="Calibri" charset="0"/>
              <a:ea typeface="MS PGothic" charset="-128"/>
              <a:cs typeface="ＭＳ Ｐゴシック" charset="-128"/>
            </a:endParaRPr>
          </a:p>
          <a:p>
            <a:pPr>
              <a:defRPr/>
            </a:pPr>
            <a:r>
              <a:rPr lang="en-US" altLang="pt-BR" sz="3200" b="1" dirty="0">
                <a:solidFill>
                  <a:schemeClr val="accent2">
                    <a:lumMod val="75000"/>
                  </a:schemeClr>
                </a:solidFill>
                <a:latin typeface="Calibri" charset="0"/>
                <a:ea typeface="MS PGothic" charset="-128"/>
                <a:cs typeface="ＭＳ Ｐゴシック" charset="-128"/>
              </a:rPr>
              <a:t>Challenges are real.</a:t>
            </a:r>
          </a:p>
          <a:p>
            <a:pPr>
              <a:defRPr/>
            </a:pPr>
            <a:endParaRPr lang="en-US" altLang="pt-BR" sz="3200" b="1" dirty="0">
              <a:latin typeface="Calibri" charset="0"/>
              <a:ea typeface="MS PGothic" charset="-128"/>
              <a:cs typeface="ＭＳ Ｐゴシック" charset="-128"/>
            </a:endParaRPr>
          </a:p>
          <a:p>
            <a:pPr>
              <a:defRPr/>
            </a:pPr>
            <a:r>
              <a:rPr lang="en-US" altLang="pt-BR" sz="3200" b="1" dirty="0">
                <a:latin typeface="Calibri" charset="0"/>
                <a:ea typeface="MS PGothic" charset="-128"/>
                <a:cs typeface="ＭＳ Ｐゴシック" charset="-128"/>
              </a:rPr>
              <a:t>WHAT IS OUR ROLE </a:t>
            </a:r>
            <a:r>
              <a:rPr lang="en-US" altLang="pt-BR" sz="3200" dirty="0">
                <a:latin typeface="Calibri" charset="0"/>
                <a:ea typeface="MS PGothic" charset="-128"/>
                <a:cs typeface="ＭＳ Ｐゴシック" charset="-128"/>
              </a:rPr>
              <a:t>in creating </a:t>
            </a:r>
            <a:r>
              <a:rPr lang="en-US" altLang="pt-BR" sz="3200" dirty="0" smtClean="0">
                <a:latin typeface="Calibri" charset="0"/>
                <a:ea typeface="MS PGothic" charset="-128"/>
                <a:cs typeface="ＭＳ Ｐゴシック" charset="-128"/>
              </a:rPr>
              <a:t>a </a:t>
            </a:r>
            <a:r>
              <a:rPr lang="en-US" altLang="pt-BR" sz="3200" b="1" dirty="0">
                <a:solidFill>
                  <a:srgbClr val="FF0066"/>
                </a:solidFill>
                <a:latin typeface="Calibri" charset="0"/>
                <a:ea typeface="MS PGothic" charset="-128"/>
                <a:cs typeface="ＭＳ Ｐゴシック" charset="-128"/>
              </a:rPr>
              <a:t>bully-free</a:t>
            </a:r>
            <a:r>
              <a:rPr lang="en-US" altLang="pt-BR" sz="3200" dirty="0">
                <a:latin typeface="Calibri" charset="0"/>
                <a:ea typeface="MS PGothic" charset="-128"/>
                <a:cs typeface="ＭＳ Ｐゴシック" charset="-128"/>
              </a:rPr>
              <a:t> environment?</a:t>
            </a:r>
          </a:p>
          <a:p>
            <a:pPr>
              <a:defRPr/>
            </a:pPr>
            <a:endParaRPr lang="en-US" altLang="pt-BR" sz="3200" dirty="0">
              <a:latin typeface="Calibri" charset="0"/>
              <a:ea typeface="MS PGothic" charset="-128"/>
              <a:cs typeface="ＭＳ Ｐゴシック" charset="-128"/>
            </a:endParaRPr>
          </a:p>
          <a:p>
            <a:pPr>
              <a:defRPr/>
            </a:pPr>
            <a:endParaRPr lang="en-US" altLang="pt-BR" sz="3200" dirty="0">
              <a:latin typeface="Calibri" charset="0"/>
              <a:ea typeface="MS PGothic" charset="-128"/>
              <a:cs typeface="ＭＳ Ｐゴシック" charset="-128"/>
            </a:endParaRPr>
          </a:p>
          <a:p>
            <a:pPr>
              <a:defRPr/>
            </a:pPr>
            <a:endParaRPr lang="en-US" altLang="pt-BR" sz="3200" dirty="0">
              <a:latin typeface="Calibri" charset="0"/>
              <a:ea typeface="MS PGothic" charset="-128"/>
              <a:cs typeface="ＭＳ Ｐゴシック" charset="-128"/>
            </a:endParaRPr>
          </a:p>
          <a:p>
            <a:pPr>
              <a:defRPr/>
            </a:pPr>
            <a:endParaRPr lang="en-US" altLang="pt-BR" sz="3200" dirty="0">
              <a:latin typeface="Calibri" charset="0"/>
              <a:ea typeface="MS PGothic" charset="-128"/>
              <a:cs typeface="ＭＳ Ｐゴシック" charset="-128"/>
            </a:endParaRPr>
          </a:p>
        </p:txBody>
      </p:sp>
      <p:pic>
        <p:nvPicPr>
          <p:cNvPr id="2" name="Picture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197368" y="2385646"/>
            <a:ext cx="3611669" cy="483827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randomBa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8130" name="Title 2"/>
          <p:cNvSpPr>
            <a:spLocks noGrp="1"/>
          </p:cNvSpPr>
          <p:nvPr>
            <p:ph type="title"/>
          </p:nvPr>
        </p:nvSpPr>
        <p:spPr>
          <a:xfrm>
            <a:off x="-19050" y="428625"/>
            <a:ext cx="10150475" cy="1385888"/>
          </a:xfrm>
        </p:spPr>
        <p:txBody>
          <a:bodyPr/>
          <a:lstStyle/>
          <a:p>
            <a:pPr algn="ctr"/>
            <a:r>
              <a:rPr lang="en-US" altLang="en-US" sz="4000" b="0">
                <a:solidFill>
                  <a:schemeClr val="bg1"/>
                </a:solidFill>
                <a:latin typeface="Avenir Next" charset="0"/>
                <a:ea typeface="Avenir Next" charset="0"/>
                <a:cs typeface="Avenir Next" charset="0"/>
              </a:rPr>
              <a:t>WHAT PARENTS, TEACHERS AND</a:t>
            </a:r>
            <a:br>
              <a:rPr lang="en-US" altLang="en-US" sz="4000" b="0">
                <a:solidFill>
                  <a:schemeClr val="bg1"/>
                </a:solidFill>
                <a:latin typeface="Avenir Next" charset="0"/>
                <a:ea typeface="Avenir Next" charset="0"/>
                <a:cs typeface="Avenir Next" charset="0"/>
              </a:rPr>
            </a:br>
            <a:r>
              <a:rPr lang="en-US" altLang="en-US" sz="4000">
                <a:solidFill>
                  <a:srgbClr val="FFFF00"/>
                </a:solidFill>
                <a:latin typeface="Avenir Next" charset="0"/>
                <a:ea typeface="Avenir Next" charset="0"/>
                <a:cs typeface="Avenir Next" charset="0"/>
              </a:rPr>
              <a:t>CHURCH LEADERS </a:t>
            </a:r>
            <a:r>
              <a:rPr lang="en-US" altLang="en-US" sz="4000" b="0">
                <a:solidFill>
                  <a:srgbClr val="F7F7F7"/>
                </a:solidFill>
                <a:latin typeface="Avenir Next" charset="0"/>
                <a:ea typeface="Avenir Next" charset="0"/>
                <a:cs typeface="Avenir Next" charset="0"/>
              </a:rPr>
              <a:t>CAN DO</a:t>
            </a:r>
            <a:endParaRPr lang="en-US" altLang="x-none" sz="4000" b="0">
              <a:solidFill>
                <a:srgbClr val="F7F7F7"/>
              </a:solidFill>
              <a:latin typeface="Avenir Next" charset="0"/>
              <a:ea typeface="Avenir Next" charset="0"/>
              <a:cs typeface="Avenir Next" charset="0"/>
            </a:endParaRPr>
          </a:p>
        </p:txBody>
      </p:sp>
      <p:sp>
        <p:nvSpPr>
          <p:cNvPr id="48131" name="Content Placeholder 2"/>
          <p:cNvSpPr>
            <a:spLocks noGrp="1"/>
          </p:cNvSpPr>
          <p:nvPr>
            <p:ph idx="1"/>
          </p:nvPr>
        </p:nvSpPr>
        <p:spPr>
          <a:xfrm>
            <a:off x="3968750" y="2500313"/>
            <a:ext cx="5673725" cy="4491037"/>
          </a:xfrm>
        </p:spPr>
        <p:txBody>
          <a:bodyPr/>
          <a:lstStyle/>
          <a:p>
            <a:pPr marL="0" indent="0" algn="ctr">
              <a:spcBef>
                <a:spcPts val="1200"/>
              </a:spcBef>
              <a:buFont typeface="Arial" charset="0"/>
              <a:buNone/>
            </a:pPr>
            <a:r>
              <a:rPr lang="en-US" altLang="en-US" sz="2400" b="1">
                <a:ea typeface="MS PGothic" charset="-128"/>
              </a:rPr>
              <a:t>The Adventist Home</a:t>
            </a:r>
          </a:p>
          <a:p>
            <a:pPr marL="0" indent="0" algn="ctr">
              <a:spcBef>
                <a:spcPts val="1200"/>
              </a:spcBef>
              <a:buFont typeface="Arial" charset="0"/>
              <a:buNone/>
            </a:pPr>
            <a:r>
              <a:rPr lang="en-US" altLang="en-US" sz="2400">
                <a:ea typeface="MS PGothic" charset="-128"/>
              </a:rPr>
              <a:t>“The Adventist home is a home where Seventh-day Adventist standards and practices are lived and taught, a place to which Seventh-day Adventist fathers and mothers are commissioned by Christ to go and make Christians of the members of the households. And in order to perform that tasks well, </a:t>
            </a:r>
            <a:r>
              <a:rPr lang="is-IS" altLang="en-US" sz="2400">
                <a:ea typeface="MS PGothic" charset="-128"/>
              </a:rPr>
              <a:t>… [</a:t>
            </a:r>
            <a:r>
              <a:rPr lang="en-US" altLang="en-US" sz="2400">
                <a:ea typeface="MS PGothic" charset="-128"/>
              </a:rPr>
              <a:t>look] for all help they can possibly find.” </a:t>
            </a:r>
          </a:p>
          <a:p>
            <a:pPr marL="0" indent="0" algn="ctr">
              <a:spcBef>
                <a:spcPts val="1200"/>
              </a:spcBef>
              <a:buFont typeface="Arial" charset="0"/>
              <a:buNone/>
            </a:pPr>
            <a:r>
              <a:rPr lang="en-US" altLang="en-US" sz="2400" i="1">
                <a:ea typeface="MS PGothic" charset="-128"/>
              </a:rPr>
              <a:t>Ellen G. White, The Adventist Home,</a:t>
            </a:r>
            <a:r>
              <a:rPr lang="en-US" altLang="en-US" sz="2400">
                <a:ea typeface="MS PGothic" charset="-128"/>
              </a:rPr>
              <a:t> p. 5.1.</a:t>
            </a:r>
          </a:p>
        </p:txBody>
      </p:sp>
      <p:sp>
        <p:nvSpPr>
          <p:cNvPr id="48132" name="Text Placeholder 3"/>
          <p:cNvSpPr>
            <a:spLocks noGrp="1"/>
          </p:cNvSpPr>
          <p:nvPr>
            <p:ph type="body" sz="half" idx="2"/>
          </p:nvPr>
        </p:nvSpPr>
        <p:spPr>
          <a:xfrm>
            <a:off x="508000" y="2608263"/>
            <a:ext cx="3338513" cy="4383087"/>
          </a:xfrm>
        </p:spPr>
        <p:txBody>
          <a:bodyPr/>
          <a:lstStyle/>
          <a:p>
            <a:pPr>
              <a:spcBef>
                <a:spcPct val="0"/>
              </a:spcBef>
            </a:pPr>
            <a:r>
              <a:rPr lang="en-US" altLang="en-US" sz="2800" b="1" dirty="0">
                <a:solidFill>
                  <a:srgbClr val="000099"/>
                </a:solidFill>
                <a:ea typeface="MS PGothic" charset="-128"/>
              </a:rPr>
              <a:t>AWARENESS</a:t>
            </a:r>
          </a:p>
          <a:p>
            <a:pPr>
              <a:spcBef>
                <a:spcPct val="0"/>
              </a:spcBef>
            </a:pPr>
            <a:r>
              <a:rPr lang="en-US" altLang="en-US" sz="2800" dirty="0">
                <a:ea typeface="MS PGothic" charset="-128"/>
              </a:rPr>
              <a:t>is very important.</a:t>
            </a:r>
          </a:p>
          <a:p>
            <a:pPr>
              <a:spcBef>
                <a:spcPct val="0"/>
              </a:spcBef>
            </a:pPr>
            <a:endParaRPr lang="en-US" altLang="en-US" sz="2800" dirty="0">
              <a:ea typeface="MS PGothic" charset="-128"/>
            </a:endParaRPr>
          </a:p>
          <a:p>
            <a:pPr>
              <a:spcBef>
                <a:spcPct val="0"/>
              </a:spcBef>
            </a:pPr>
            <a:r>
              <a:rPr lang="en-US" altLang="en-US" sz="2800" dirty="0">
                <a:ea typeface="MS PGothic" charset="-128"/>
              </a:rPr>
              <a:t>Our response to bullying needs to be</a:t>
            </a:r>
          </a:p>
          <a:p>
            <a:pPr>
              <a:spcBef>
                <a:spcPct val="0"/>
              </a:spcBef>
            </a:pPr>
            <a:r>
              <a:rPr lang="en-US" altLang="en-US" sz="2800" b="1" dirty="0">
                <a:solidFill>
                  <a:srgbClr val="000099"/>
                </a:solidFill>
                <a:ea typeface="MS PGothic" charset="-128"/>
              </a:rPr>
              <a:t>PREVENTIVE and </a:t>
            </a:r>
          </a:p>
          <a:p>
            <a:pPr>
              <a:spcBef>
                <a:spcPct val="0"/>
              </a:spcBef>
            </a:pPr>
            <a:r>
              <a:rPr lang="en-US" altLang="en-US" sz="2800" b="1" dirty="0" smtClean="0">
                <a:solidFill>
                  <a:srgbClr val="000099"/>
                </a:solidFill>
                <a:ea typeface="MS PGothic" charset="-128"/>
              </a:rPr>
              <a:t>PROACTIVE.</a:t>
            </a:r>
            <a:endParaRPr lang="en-US" altLang="en-US" sz="2800" b="1" dirty="0">
              <a:solidFill>
                <a:srgbClr val="000099"/>
              </a:solidFill>
              <a:ea typeface="MS PGothic" charset="-128"/>
            </a:endParaRPr>
          </a:p>
        </p:txBody>
      </p:sp>
    </p:spTree>
  </p:cSld>
  <p:clrMapOvr>
    <a:masterClrMapping/>
  </p:clrMapOvr>
  <p:transition>
    <p:randomBa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0178" name="Title 1"/>
          <p:cNvSpPr>
            <a:spLocks noGrp="1"/>
          </p:cNvSpPr>
          <p:nvPr>
            <p:ph type="title"/>
          </p:nvPr>
        </p:nvSpPr>
        <p:spPr>
          <a:xfrm>
            <a:off x="0" y="301625"/>
            <a:ext cx="10148888" cy="1512888"/>
          </a:xfrm>
        </p:spPr>
        <p:txBody>
          <a:bodyPr/>
          <a:lstStyle/>
          <a:p>
            <a:pPr algn="ctr"/>
            <a:r>
              <a:rPr lang="en-US" altLang="en-US" sz="4000">
                <a:solidFill>
                  <a:schemeClr val="bg1"/>
                </a:solidFill>
                <a:latin typeface="Avenir Book" charset="0"/>
                <a:ea typeface="Avenir Book" charset="0"/>
                <a:cs typeface="Avenir Book" charset="0"/>
              </a:rPr>
              <a:t>WHAT PARENTS, TEACHERS AND </a:t>
            </a:r>
            <a:br>
              <a:rPr lang="en-US" altLang="en-US" sz="4000">
                <a:solidFill>
                  <a:schemeClr val="bg1"/>
                </a:solidFill>
                <a:latin typeface="Avenir Book" charset="0"/>
                <a:ea typeface="Avenir Book" charset="0"/>
                <a:cs typeface="Avenir Book" charset="0"/>
              </a:rPr>
            </a:br>
            <a:r>
              <a:rPr lang="en-US" altLang="en-US" sz="4000">
                <a:solidFill>
                  <a:srgbClr val="FFFF00"/>
                </a:solidFill>
                <a:latin typeface="Avenir Next" charset="0"/>
                <a:ea typeface="Avenir Next" charset="0"/>
                <a:cs typeface="Avenir Next" charset="0"/>
              </a:rPr>
              <a:t>CHURCH LEADERS </a:t>
            </a:r>
            <a:r>
              <a:rPr lang="en-US" altLang="en-US" sz="4000">
                <a:solidFill>
                  <a:srgbClr val="F7F7F7"/>
                </a:solidFill>
                <a:latin typeface="Avenir Book" charset="0"/>
                <a:ea typeface="Avenir Book" charset="0"/>
                <a:cs typeface="Avenir Book" charset="0"/>
              </a:rPr>
              <a:t>CAN DO</a:t>
            </a:r>
            <a:endParaRPr lang="en-US" altLang="x-none" sz="4000">
              <a:solidFill>
                <a:srgbClr val="F7F7F7"/>
              </a:solidFill>
              <a:latin typeface="Avenir Book" charset="0"/>
              <a:ea typeface="Avenir Book" charset="0"/>
              <a:cs typeface="Avenir Book" charset="0"/>
            </a:endParaRPr>
          </a:p>
        </p:txBody>
      </p:sp>
      <p:sp>
        <p:nvSpPr>
          <p:cNvPr id="50179" name="Content Placeholder 2"/>
          <p:cNvSpPr>
            <a:spLocks noGrp="1"/>
          </p:cNvSpPr>
          <p:nvPr>
            <p:ph idx="1"/>
          </p:nvPr>
        </p:nvSpPr>
        <p:spPr>
          <a:xfrm>
            <a:off x="3875088" y="2652713"/>
            <a:ext cx="5673725" cy="4648200"/>
          </a:xfrm>
        </p:spPr>
        <p:txBody>
          <a:bodyPr/>
          <a:lstStyle/>
          <a:p>
            <a:pPr marL="0" indent="0" algn="ctr">
              <a:spcBef>
                <a:spcPts val="1200"/>
              </a:spcBef>
              <a:buFont typeface="Arial" charset="0"/>
              <a:buNone/>
            </a:pPr>
            <a:r>
              <a:rPr lang="en-US" altLang="en-US" sz="2400" b="1" dirty="0">
                <a:ea typeface="MS PGothic" charset="-128"/>
              </a:rPr>
              <a:t>The Adventist Home</a:t>
            </a:r>
          </a:p>
          <a:p>
            <a:pPr marL="0" indent="0" algn="ctr">
              <a:spcBef>
                <a:spcPts val="1200"/>
              </a:spcBef>
              <a:buFont typeface="Arial" charset="0"/>
              <a:buNone/>
            </a:pPr>
            <a:r>
              <a:rPr lang="en-US" altLang="en-US" sz="2400" dirty="0">
                <a:ea typeface="MS PGothic" charset="-128"/>
              </a:rPr>
              <a:t>“Ellen G. White </a:t>
            </a:r>
            <a:r>
              <a:rPr lang="is-IS" altLang="en-US" sz="2400" dirty="0">
                <a:ea typeface="MS PGothic" charset="-128"/>
              </a:rPr>
              <a:t>…</a:t>
            </a:r>
            <a:r>
              <a:rPr lang="en-US" altLang="en-US" sz="2400" dirty="0">
                <a:ea typeface="MS PGothic" charset="-128"/>
              </a:rPr>
              <a:t> has touched upon every phase of the home, and offers specific instruction on many problems which gives so much concern to thoughtful and often anxious parents today.”</a:t>
            </a:r>
          </a:p>
          <a:p>
            <a:pPr marL="0" indent="0" algn="ctr">
              <a:spcBef>
                <a:spcPts val="1200"/>
              </a:spcBef>
              <a:buFont typeface="Arial" charset="0"/>
              <a:buNone/>
            </a:pPr>
            <a:r>
              <a:rPr lang="en-US" altLang="en-US" sz="2400" dirty="0">
                <a:ea typeface="MS PGothic" charset="-128"/>
              </a:rPr>
              <a:t>Before she died, “she indicated her desire to get out ‘a book for Christian parents’ that would define ‘the mother’s duty and influence over her children.’</a:t>
            </a:r>
          </a:p>
          <a:p>
            <a:pPr marL="0" indent="0" algn="ctr">
              <a:spcBef>
                <a:spcPts val="1200"/>
              </a:spcBef>
              <a:buFont typeface="Arial" charset="0"/>
              <a:buNone/>
            </a:pPr>
            <a:r>
              <a:rPr lang="en-US" altLang="en-US" sz="2400" i="1" dirty="0">
                <a:ea typeface="MS PGothic" charset="-128"/>
              </a:rPr>
              <a:t>The Adventist Home, </a:t>
            </a:r>
            <a:r>
              <a:rPr lang="en-US" altLang="en-US" sz="2400" dirty="0">
                <a:ea typeface="MS PGothic" charset="-128"/>
              </a:rPr>
              <a:t>p. 5.2.</a:t>
            </a:r>
          </a:p>
        </p:txBody>
      </p:sp>
      <p:sp>
        <p:nvSpPr>
          <p:cNvPr id="50180" name="Text Placeholder 3"/>
          <p:cNvSpPr>
            <a:spLocks noGrp="1"/>
          </p:cNvSpPr>
          <p:nvPr>
            <p:ph type="body" sz="half" idx="2"/>
          </p:nvPr>
        </p:nvSpPr>
        <p:spPr>
          <a:xfrm>
            <a:off x="350838" y="2660650"/>
            <a:ext cx="3338512" cy="3273425"/>
          </a:xfrm>
        </p:spPr>
        <p:txBody>
          <a:bodyPr/>
          <a:lstStyle/>
          <a:p>
            <a:pPr>
              <a:spcBef>
                <a:spcPct val="0"/>
              </a:spcBef>
            </a:pPr>
            <a:r>
              <a:rPr lang="en-US" altLang="en-US" sz="2800" b="1" dirty="0">
                <a:solidFill>
                  <a:srgbClr val="000099"/>
                </a:solidFill>
                <a:ea typeface="MS PGothic" charset="-128"/>
              </a:rPr>
              <a:t>AWARENESS</a:t>
            </a:r>
          </a:p>
          <a:p>
            <a:pPr>
              <a:spcBef>
                <a:spcPct val="0"/>
              </a:spcBef>
            </a:pPr>
            <a:r>
              <a:rPr lang="en-US" altLang="en-US" sz="2800" dirty="0">
                <a:ea typeface="MS PGothic" charset="-128"/>
              </a:rPr>
              <a:t>is very important.</a:t>
            </a:r>
          </a:p>
          <a:p>
            <a:pPr>
              <a:spcBef>
                <a:spcPct val="0"/>
              </a:spcBef>
            </a:pPr>
            <a:endParaRPr lang="en-US" altLang="en-US" sz="2800" dirty="0">
              <a:ea typeface="MS PGothic" charset="-128"/>
            </a:endParaRPr>
          </a:p>
          <a:p>
            <a:pPr>
              <a:spcBef>
                <a:spcPct val="0"/>
              </a:spcBef>
            </a:pPr>
            <a:r>
              <a:rPr lang="en-US" altLang="en-US" sz="2800" dirty="0">
                <a:ea typeface="MS PGothic" charset="-128"/>
              </a:rPr>
              <a:t>Our response to bullying needs to be</a:t>
            </a:r>
          </a:p>
          <a:p>
            <a:pPr>
              <a:spcBef>
                <a:spcPct val="0"/>
              </a:spcBef>
            </a:pPr>
            <a:r>
              <a:rPr lang="en-US" altLang="en-US" sz="2800" b="1" dirty="0">
                <a:solidFill>
                  <a:srgbClr val="000099"/>
                </a:solidFill>
                <a:ea typeface="MS PGothic" charset="-128"/>
              </a:rPr>
              <a:t>PREVENTIVE and </a:t>
            </a:r>
          </a:p>
          <a:p>
            <a:pPr>
              <a:spcBef>
                <a:spcPct val="0"/>
              </a:spcBef>
            </a:pPr>
            <a:r>
              <a:rPr lang="en-US" altLang="en-US" sz="2800" b="1" dirty="0" smtClean="0">
                <a:solidFill>
                  <a:srgbClr val="000099"/>
                </a:solidFill>
                <a:ea typeface="MS PGothic" charset="-128"/>
              </a:rPr>
              <a:t>PROACTIVE.</a:t>
            </a:r>
            <a:endParaRPr lang="en-US" altLang="en-US" sz="2800" b="1" dirty="0">
              <a:solidFill>
                <a:srgbClr val="000099"/>
              </a:solidFill>
              <a:ea typeface="MS PGothic" charset="-128"/>
            </a:endParaRPr>
          </a:p>
        </p:txBody>
      </p:sp>
    </p:spTree>
  </p:cSld>
  <p:clrMapOvr>
    <a:masterClrMapping/>
  </p:clrMapOvr>
  <p:transition>
    <p:randomBa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1202" name="Title 1"/>
          <p:cNvSpPr>
            <a:spLocks noGrp="1"/>
          </p:cNvSpPr>
          <p:nvPr>
            <p:ph type="title"/>
          </p:nvPr>
        </p:nvSpPr>
        <p:spPr>
          <a:xfrm>
            <a:off x="0" y="301625"/>
            <a:ext cx="10150475" cy="1436688"/>
          </a:xfrm>
        </p:spPr>
        <p:txBody>
          <a:bodyPr/>
          <a:lstStyle/>
          <a:p>
            <a:pPr algn="ctr"/>
            <a:r>
              <a:rPr lang="en-US" altLang="en-US" sz="4000">
                <a:solidFill>
                  <a:schemeClr val="bg1"/>
                </a:solidFill>
                <a:latin typeface="Avenir Book" charset="0"/>
                <a:ea typeface="Avenir Book" charset="0"/>
                <a:cs typeface="Avenir Book" charset="0"/>
              </a:rPr>
              <a:t>WHAT PARENTS, TEACHERS, AND </a:t>
            </a:r>
            <a:br>
              <a:rPr lang="en-US" altLang="en-US" sz="4000">
                <a:solidFill>
                  <a:schemeClr val="bg1"/>
                </a:solidFill>
                <a:latin typeface="Avenir Book" charset="0"/>
                <a:ea typeface="Avenir Book" charset="0"/>
                <a:cs typeface="Avenir Book" charset="0"/>
              </a:rPr>
            </a:br>
            <a:r>
              <a:rPr lang="en-US" altLang="en-US" sz="4000">
                <a:solidFill>
                  <a:srgbClr val="FFFF00"/>
                </a:solidFill>
                <a:latin typeface="Avenir Next" charset="0"/>
                <a:ea typeface="Avenir Next" charset="0"/>
                <a:cs typeface="Avenir Next" charset="0"/>
              </a:rPr>
              <a:t>CHURCH LEADERS </a:t>
            </a:r>
            <a:r>
              <a:rPr lang="en-US" altLang="en-US" sz="4000" b="0">
                <a:solidFill>
                  <a:srgbClr val="F7F7F7"/>
                </a:solidFill>
                <a:latin typeface="Avenir Next" charset="0"/>
                <a:ea typeface="Avenir Next" charset="0"/>
                <a:cs typeface="Avenir Next" charset="0"/>
              </a:rPr>
              <a:t>CAN DO</a:t>
            </a:r>
            <a:endParaRPr lang="en-US" altLang="x-none" sz="4000" b="0">
              <a:solidFill>
                <a:srgbClr val="F7F7F7"/>
              </a:solidFill>
              <a:ea typeface="MS PGothic" charset="-128"/>
            </a:endParaRPr>
          </a:p>
        </p:txBody>
      </p:sp>
      <p:sp>
        <p:nvSpPr>
          <p:cNvPr id="51203" name="Content Placeholder 2"/>
          <p:cNvSpPr>
            <a:spLocks noGrp="1"/>
          </p:cNvSpPr>
          <p:nvPr>
            <p:ph idx="1"/>
          </p:nvPr>
        </p:nvSpPr>
        <p:spPr>
          <a:xfrm>
            <a:off x="3968750" y="2728913"/>
            <a:ext cx="5673725" cy="4051300"/>
          </a:xfrm>
        </p:spPr>
        <p:txBody>
          <a:bodyPr/>
          <a:lstStyle/>
          <a:p>
            <a:pPr marL="0" indent="0" algn="ctr">
              <a:buFont typeface="Arial" charset="0"/>
              <a:buNone/>
            </a:pPr>
            <a:r>
              <a:rPr lang="en-US" altLang="en-US" sz="2400" b="1">
                <a:ea typeface="MS PGothic" charset="-128"/>
              </a:rPr>
              <a:t>The Adventist Home</a:t>
            </a:r>
            <a:br>
              <a:rPr lang="en-US" altLang="en-US" sz="2400" b="1">
                <a:ea typeface="MS PGothic" charset="-128"/>
              </a:rPr>
            </a:br>
            <a:endParaRPr lang="en-US" altLang="en-US" sz="2400" b="1">
              <a:ea typeface="MS PGothic" charset="-128"/>
            </a:endParaRPr>
          </a:p>
          <a:p>
            <a:pPr marL="0" indent="0" algn="ctr">
              <a:buFont typeface="Arial" charset="0"/>
              <a:buNone/>
            </a:pPr>
            <a:r>
              <a:rPr lang="en-US" altLang="en-US" sz="2400">
                <a:ea typeface="MS PGothic" charset="-128"/>
              </a:rPr>
              <a:t>This book, </a:t>
            </a:r>
            <a:r>
              <a:rPr lang="en-US" altLang="en-US" sz="2400" i="1">
                <a:ea typeface="MS PGothic" charset="-128"/>
              </a:rPr>
              <a:t>The Adventist Home,</a:t>
            </a:r>
            <a:r>
              <a:rPr lang="en-US" altLang="en-US" sz="2400">
                <a:ea typeface="MS PGothic" charset="-128"/>
              </a:rPr>
              <a:t> a handbook or manual for busy parents, is the ideal “pattern </a:t>
            </a:r>
            <a:r>
              <a:rPr lang="is-IS" altLang="en-US" sz="2400">
                <a:ea typeface="MS PGothic" charset="-128"/>
              </a:rPr>
              <a:t>… </a:t>
            </a:r>
            <a:r>
              <a:rPr lang="en-US" altLang="en-US" sz="2400">
                <a:ea typeface="MS PGothic" charset="-128"/>
              </a:rPr>
              <a:t>of what home can and should become.”  </a:t>
            </a:r>
          </a:p>
          <a:p>
            <a:pPr marL="0" indent="0" algn="ctr">
              <a:buFont typeface="Arial" charset="0"/>
              <a:buNone/>
            </a:pPr>
            <a:r>
              <a:rPr lang="en-US" altLang="en-US" sz="2400" i="1">
                <a:ea typeface="MS PGothic" charset="-128"/>
              </a:rPr>
              <a:t>The Adventist Home, </a:t>
            </a:r>
            <a:r>
              <a:rPr lang="en-US" altLang="en-US" sz="2400">
                <a:ea typeface="MS PGothic" charset="-128"/>
              </a:rPr>
              <a:t>p.</a:t>
            </a:r>
            <a:r>
              <a:rPr lang="en-US" altLang="en-US" sz="2400" i="1">
                <a:ea typeface="MS PGothic" charset="-128"/>
              </a:rPr>
              <a:t> </a:t>
            </a:r>
            <a:r>
              <a:rPr lang="en-US" altLang="en-US" sz="2400">
                <a:ea typeface="MS PGothic" charset="-128"/>
              </a:rPr>
              <a:t>5.3.</a:t>
            </a:r>
          </a:p>
        </p:txBody>
      </p:sp>
      <p:sp>
        <p:nvSpPr>
          <p:cNvPr id="51204" name="Text Placeholder 3"/>
          <p:cNvSpPr>
            <a:spLocks noGrp="1"/>
          </p:cNvSpPr>
          <p:nvPr>
            <p:ph type="body" sz="half" idx="2"/>
          </p:nvPr>
        </p:nvSpPr>
        <p:spPr>
          <a:xfrm>
            <a:off x="508000" y="2760663"/>
            <a:ext cx="3338513" cy="4019550"/>
          </a:xfrm>
        </p:spPr>
        <p:txBody>
          <a:bodyPr/>
          <a:lstStyle/>
          <a:p>
            <a:pPr>
              <a:spcBef>
                <a:spcPct val="0"/>
              </a:spcBef>
            </a:pPr>
            <a:r>
              <a:rPr lang="en-US" altLang="en-US" sz="2800" b="1" dirty="0">
                <a:solidFill>
                  <a:srgbClr val="000099"/>
                </a:solidFill>
                <a:ea typeface="MS PGothic" charset="-128"/>
              </a:rPr>
              <a:t>AWARENESS</a:t>
            </a:r>
          </a:p>
          <a:p>
            <a:pPr>
              <a:spcBef>
                <a:spcPct val="0"/>
              </a:spcBef>
            </a:pPr>
            <a:r>
              <a:rPr lang="en-US" altLang="en-US" sz="2800" dirty="0">
                <a:ea typeface="MS PGothic" charset="-128"/>
              </a:rPr>
              <a:t>is very important.</a:t>
            </a:r>
          </a:p>
          <a:p>
            <a:pPr>
              <a:spcBef>
                <a:spcPct val="0"/>
              </a:spcBef>
            </a:pPr>
            <a:endParaRPr lang="en-US" altLang="en-US" sz="2800" dirty="0">
              <a:ea typeface="MS PGothic" charset="-128"/>
            </a:endParaRPr>
          </a:p>
          <a:p>
            <a:pPr>
              <a:spcBef>
                <a:spcPct val="0"/>
              </a:spcBef>
            </a:pPr>
            <a:r>
              <a:rPr lang="en-US" altLang="en-US" sz="2800" dirty="0">
                <a:ea typeface="MS PGothic" charset="-128"/>
              </a:rPr>
              <a:t>Our response to bullying needs to be</a:t>
            </a:r>
          </a:p>
          <a:p>
            <a:pPr>
              <a:spcBef>
                <a:spcPct val="0"/>
              </a:spcBef>
            </a:pPr>
            <a:r>
              <a:rPr lang="en-US" altLang="en-US" sz="2800" b="1" dirty="0">
                <a:solidFill>
                  <a:srgbClr val="000099"/>
                </a:solidFill>
                <a:ea typeface="MS PGothic" charset="-128"/>
              </a:rPr>
              <a:t>PREVENTIVE and </a:t>
            </a:r>
          </a:p>
          <a:p>
            <a:pPr>
              <a:spcBef>
                <a:spcPct val="0"/>
              </a:spcBef>
            </a:pPr>
            <a:r>
              <a:rPr lang="en-US" altLang="en-US" sz="2800" b="1" dirty="0" smtClean="0">
                <a:solidFill>
                  <a:srgbClr val="000099"/>
                </a:solidFill>
                <a:ea typeface="MS PGothic" charset="-128"/>
              </a:rPr>
              <a:t>PROACTIVE.</a:t>
            </a:r>
            <a:endParaRPr lang="en-US" altLang="en-US" sz="2800" b="1" dirty="0">
              <a:solidFill>
                <a:srgbClr val="000099"/>
              </a:solidFill>
              <a:ea typeface="MS PGothic" charset="-128"/>
            </a:endParaRPr>
          </a:p>
        </p:txBody>
      </p:sp>
    </p:spTree>
  </p:cSld>
  <p:clrMapOvr>
    <a:masterClrMapping/>
  </p:clrMapOvr>
  <p:transition>
    <p:randomBa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5594350" y="6843713"/>
            <a:ext cx="3976688" cy="517525"/>
          </a:xfrm>
          <a:prstGeom prst="rect">
            <a:avLst/>
          </a:prstGeom>
          <a:solidFill>
            <a:schemeClr val="accent3"/>
          </a:solidFill>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defRPr/>
            </a:pPr>
            <a:endParaRPr lang="pt-BR" altLang="pt-BR" smtClean="0">
              <a:cs typeface="Arial" panose="020B0604020202020204" pitchFamily="34" charset="0"/>
            </a:endParaRPr>
          </a:p>
        </p:txBody>
      </p:sp>
      <p:sp>
        <p:nvSpPr>
          <p:cNvPr id="52227" name="Text Placeholder 3"/>
          <p:cNvSpPr txBox="1">
            <a:spLocks/>
          </p:cNvSpPr>
          <p:nvPr/>
        </p:nvSpPr>
        <p:spPr bwMode="auto">
          <a:xfrm>
            <a:off x="503238" y="1966913"/>
            <a:ext cx="39624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14413">
              <a:spcBef>
                <a:spcPct val="20000"/>
              </a:spcBef>
              <a:buChar char="•"/>
              <a:defRPr sz="2400">
                <a:solidFill>
                  <a:schemeClr val="tx1"/>
                </a:solidFill>
                <a:latin typeface="Arial" charset="0"/>
                <a:ea typeface="MS PGothic" charset="-128"/>
                <a:cs typeface="ＭＳ Ｐゴシック" charset="-128"/>
              </a:defRPr>
            </a:lvl1pPr>
            <a:lvl2pPr marL="823913" indent="-317500" defTabSz="1014413">
              <a:spcBef>
                <a:spcPct val="20000"/>
              </a:spcBef>
              <a:buChar char="–"/>
              <a:defRPr sz="2200">
                <a:solidFill>
                  <a:schemeClr val="tx1"/>
                </a:solidFill>
                <a:latin typeface="Arial" charset="0"/>
                <a:ea typeface="MS PGothic" charset="-128"/>
              </a:defRPr>
            </a:lvl2pPr>
            <a:lvl3pPr marL="1266825" indent="-252413" defTabSz="1014413">
              <a:spcBef>
                <a:spcPct val="20000"/>
              </a:spcBef>
              <a:buChar char="•"/>
              <a:defRPr sz="2000">
                <a:solidFill>
                  <a:schemeClr val="tx1"/>
                </a:solidFill>
                <a:latin typeface="Arial" charset="0"/>
                <a:ea typeface="MS PGothic" charset="-128"/>
              </a:defRPr>
            </a:lvl3pPr>
            <a:lvl4pPr marL="1773238" indent="-252413" defTabSz="1014413">
              <a:spcBef>
                <a:spcPct val="20000"/>
              </a:spcBef>
              <a:buChar char="–"/>
              <a:defRPr>
                <a:solidFill>
                  <a:schemeClr val="tx1"/>
                </a:solidFill>
                <a:latin typeface="Arial" charset="0"/>
                <a:ea typeface="MS PGothic" charset="-128"/>
              </a:defRPr>
            </a:lvl4pPr>
            <a:lvl5pPr marL="2281238" indent="-254000" defTabSz="1014413">
              <a:spcBef>
                <a:spcPct val="20000"/>
              </a:spcBef>
              <a:buChar char="»"/>
              <a:defRPr>
                <a:solidFill>
                  <a:schemeClr val="tx1"/>
                </a:solidFill>
                <a:latin typeface="Arial" charset="0"/>
                <a:ea typeface="MS PGothic" charset="-128"/>
              </a:defRPr>
            </a:lvl5pPr>
            <a:lvl6pPr marL="2738438" indent="-254000" defTabSz="1014413" eaLnBrk="0" fontAlgn="base" hangingPunct="0">
              <a:spcBef>
                <a:spcPct val="20000"/>
              </a:spcBef>
              <a:spcAft>
                <a:spcPct val="0"/>
              </a:spcAft>
              <a:buChar char="»"/>
              <a:defRPr>
                <a:solidFill>
                  <a:schemeClr val="tx1"/>
                </a:solidFill>
                <a:latin typeface="Arial" charset="0"/>
                <a:ea typeface="MS PGothic" charset="-128"/>
              </a:defRPr>
            </a:lvl6pPr>
            <a:lvl7pPr marL="3195638" indent="-254000" defTabSz="1014413" eaLnBrk="0" fontAlgn="base" hangingPunct="0">
              <a:spcBef>
                <a:spcPct val="20000"/>
              </a:spcBef>
              <a:spcAft>
                <a:spcPct val="0"/>
              </a:spcAft>
              <a:buChar char="»"/>
              <a:defRPr>
                <a:solidFill>
                  <a:schemeClr val="tx1"/>
                </a:solidFill>
                <a:latin typeface="Arial" charset="0"/>
                <a:ea typeface="MS PGothic" charset="-128"/>
              </a:defRPr>
            </a:lvl7pPr>
            <a:lvl8pPr marL="3652838" indent="-254000" defTabSz="1014413" eaLnBrk="0" fontAlgn="base" hangingPunct="0">
              <a:spcBef>
                <a:spcPct val="20000"/>
              </a:spcBef>
              <a:spcAft>
                <a:spcPct val="0"/>
              </a:spcAft>
              <a:buChar char="»"/>
              <a:defRPr>
                <a:solidFill>
                  <a:schemeClr val="tx1"/>
                </a:solidFill>
                <a:latin typeface="Arial" charset="0"/>
                <a:ea typeface="MS PGothic" charset="-128"/>
              </a:defRPr>
            </a:lvl8pPr>
            <a:lvl9pPr marL="4110038" indent="-254000" defTabSz="1014413" eaLnBrk="0" fontAlgn="base" hangingPunct="0">
              <a:spcBef>
                <a:spcPct val="20000"/>
              </a:spcBef>
              <a:spcAft>
                <a:spcPct val="0"/>
              </a:spcAft>
              <a:buChar char="»"/>
              <a:defRPr>
                <a:solidFill>
                  <a:schemeClr val="tx1"/>
                </a:solidFill>
                <a:latin typeface="Arial" charset="0"/>
                <a:ea typeface="MS PGothic" charset="-128"/>
              </a:defRPr>
            </a:lvl9pPr>
          </a:lstStyle>
          <a:p>
            <a:pPr>
              <a:buFontTx/>
              <a:buNone/>
            </a:pPr>
            <a:endParaRPr lang="en-US" altLang="pt-BR"/>
          </a:p>
          <a:p>
            <a:endParaRPr lang="en-US" altLang="pt-BR"/>
          </a:p>
          <a:p>
            <a:endParaRPr lang="en-US" altLang="pt-BR"/>
          </a:p>
          <a:p>
            <a:endParaRPr lang="en-US" altLang="pt-BR"/>
          </a:p>
        </p:txBody>
      </p:sp>
      <p:sp>
        <p:nvSpPr>
          <p:cNvPr id="3" name="Rectangle 2"/>
          <p:cNvSpPr>
            <a:spLocks noChangeArrowheads="1"/>
          </p:cNvSpPr>
          <p:nvPr/>
        </p:nvSpPr>
        <p:spPr bwMode="auto">
          <a:xfrm>
            <a:off x="471488" y="3067050"/>
            <a:ext cx="9480550" cy="270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23850" indent="-342900">
              <a:defRPr sz="2400">
                <a:solidFill>
                  <a:schemeClr val="tx1"/>
                </a:solidFill>
                <a:latin typeface="Times New Roman" charset="0"/>
                <a:ea typeface="MS PGothic" charset="-128"/>
              </a:defRPr>
            </a:lvl1pPr>
            <a:lvl2pPr marL="742950" indent="-285750">
              <a:defRPr sz="2400">
                <a:solidFill>
                  <a:schemeClr val="tx1"/>
                </a:solidFill>
                <a:latin typeface="Times New Roman" charset="0"/>
                <a:ea typeface="MS PGothic" charset="-128"/>
              </a:defRPr>
            </a:lvl2pPr>
            <a:lvl3pPr marL="1143000" indent="-228600">
              <a:defRPr sz="2400">
                <a:solidFill>
                  <a:schemeClr val="tx1"/>
                </a:solidFill>
                <a:latin typeface="Times New Roman" charset="0"/>
                <a:ea typeface="MS PGothic" charset="-128"/>
              </a:defRPr>
            </a:lvl3pPr>
            <a:lvl4pPr marL="1600200" indent="-228600">
              <a:defRPr sz="2400">
                <a:solidFill>
                  <a:schemeClr val="tx1"/>
                </a:solidFill>
                <a:latin typeface="Times New Roman" charset="0"/>
                <a:ea typeface="MS PGothic" charset="-128"/>
              </a:defRPr>
            </a:lvl4pPr>
            <a:lvl5pPr marL="2057400" indent="-228600">
              <a:defRPr sz="2400">
                <a:solidFill>
                  <a:schemeClr val="tx1"/>
                </a:solidFill>
                <a:latin typeface="Times New Roman" charset="0"/>
                <a:ea typeface="MS PGothic" charset="-128"/>
              </a:defRPr>
            </a:lvl5pPr>
            <a:lvl6pPr marL="2514600" indent="-228600" eaLnBrk="0" fontAlgn="base" hangingPunct="0">
              <a:spcBef>
                <a:spcPct val="0"/>
              </a:spcBef>
              <a:spcAft>
                <a:spcPct val="0"/>
              </a:spcAft>
              <a:defRPr sz="2400">
                <a:solidFill>
                  <a:schemeClr val="tx1"/>
                </a:solidFill>
                <a:latin typeface="Times New Roman" charset="0"/>
                <a:ea typeface="MS PGothic" charset="-128"/>
              </a:defRPr>
            </a:lvl6pPr>
            <a:lvl7pPr marL="2971800" indent="-228600" eaLnBrk="0" fontAlgn="base" hangingPunct="0">
              <a:spcBef>
                <a:spcPct val="0"/>
              </a:spcBef>
              <a:spcAft>
                <a:spcPct val="0"/>
              </a:spcAft>
              <a:defRPr sz="2400">
                <a:solidFill>
                  <a:schemeClr val="tx1"/>
                </a:solidFill>
                <a:latin typeface="Times New Roman" charset="0"/>
                <a:ea typeface="MS PGothic" charset="-128"/>
              </a:defRPr>
            </a:lvl7pPr>
            <a:lvl8pPr marL="3429000" indent="-228600" eaLnBrk="0" fontAlgn="base" hangingPunct="0">
              <a:spcBef>
                <a:spcPct val="0"/>
              </a:spcBef>
              <a:spcAft>
                <a:spcPct val="0"/>
              </a:spcAft>
              <a:defRPr sz="2400">
                <a:solidFill>
                  <a:schemeClr val="tx1"/>
                </a:solidFill>
                <a:latin typeface="Times New Roman" charset="0"/>
                <a:ea typeface="MS PGothic" charset="-128"/>
              </a:defRPr>
            </a:lvl8pPr>
            <a:lvl9pPr marL="3886200" indent="-228600" eaLnBrk="0" fontAlgn="base" hangingPunct="0">
              <a:spcBef>
                <a:spcPct val="0"/>
              </a:spcBef>
              <a:spcAft>
                <a:spcPct val="0"/>
              </a:spcAft>
              <a:defRPr sz="2400">
                <a:solidFill>
                  <a:schemeClr val="tx1"/>
                </a:solidFill>
                <a:latin typeface="Times New Roman" charset="0"/>
                <a:ea typeface="MS PGothic" charset="-128"/>
              </a:defRPr>
            </a:lvl9pPr>
          </a:lstStyle>
          <a:p>
            <a:pPr>
              <a:spcBef>
                <a:spcPts val="1200"/>
              </a:spcBef>
              <a:buFont typeface="Arial" charset="0"/>
              <a:buChar char="•"/>
            </a:pPr>
            <a:r>
              <a:rPr lang="en-US" altLang="en-US" sz="2800">
                <a:latin typeface="Calibri" charset="0"/>
              </a:rPr>
              <a:t>Coming home with damaged or missing clothes, without money they should have, or with scratches and bruises.</a:t>
            </a:r>
          </a:p>
          <a:p>
            <a:pPr>
              <a:spcBef>
                <a:spcPts val="1200"/>
              </a:spcBef>
              <a:buFont typeface="Arial" charset="0"/>
              <a:buChar char="•"/>
            </a:pPr>
            <a:r>
              <a:rPr lang="en-US" altLang="en-US" sz="2800">
                <a:latin typeface="Calibri" charset="0"/>
              </a:rPr>
              <a:t>Having trouble with homework for no apparent reason.</a:t>
            </a:r>
          </a:p>
          <a:p>
            <a:pPr>
              <a:spcBef>
                <a:spcPts val="1200"/>
              </a:spcBef>
              <a:buFont typeface="Arial" charset="0"/>
              <a:buChar char="•"/>
            </a:pPr>
            <a:r>
              <a:rPr lang="en-US" altLang="en-US" sz="2800">
                <a:latin typeface="Calibri" charset="0"/>
              </a:rPr>
              <a:t>Using a different route between home and school.</a:t>
            </a:r>
          </a:p>
          <a:p>
            <a:pPr>
              <a:spcBef>
                <a:spcPts val="1200"/>
              </a:spcBef>
              <a:buFont typeface="Arial" charset="0"/>
              <a:buChar char="•"/>
            </a:pPr>
            <a:r>
              <a:rPr lang="en-US" altLang="en-US" sz="2800">
                <a:latin typeface="Calibri" charset="0"/>
              </a:rPr>
              <a:t>Feeling irritable, easily upset or particularly emotional. </a:t>
            </a:r>
          </a:p>
        </p:txBody>
      </p:sp>
      <p:sp>
        <p:nvSpPr>
          <p:cNvPr id="2" name="Title 1"/>
          <p:cNvSpPr>
            <a:spLocks noGrp="1"/>
          </p:cNvSpPr>
          <p:nvPr>
            <p:ph type="title"/>
          </p:nvPr>
        </p:nvSpPr>
        <p:spPr>
          <a:xfrm>
            <a:off x="0" y="841375"/>
            <a:ext cx="10150475" cy="914400"/>
          </a:xfrm>
        </p:spPr>
        <p:txBody>
          <a:bodyPr/>
          <a:lstStyle/>
          <a:p>
            <a:pPr algn="ctr">
              <a:defRPr/>
            </a:pPr>
            <a:r>
              <a:rPr lang="en-US" altLang="en-US" sz="4000" b="0" i="0" dirty="0" smtClean="0">
                <a:solidFill>
                  <a:schemeClr val="bg1"/>
                </a:solidFill>
                <a:effectLst/>
                <a:latin typeface="Avenir Next" charset="0"/>
                <a:ea typeface="Avenir Next" charset="0"/>
                <a:cs typeface="Avenir Next" charset="0"/>
              </a:rPr>
              <a:t>WHAT ARE THE </a:t>
            </a:r>
            <a:r>
              <a:rPr lang="en-US" altLang="en-US" sz="4000" i="0" dirty="0" smtClean="0">
                <a:solidFill>
                  <a:schemeClr val="bg1"/>
                </a:solidFill>
                <a:effectLst/>
                <a:latin typeface="Avenir Next" charset="0"/>
                <a:ea typeface="Avenir Next" charset="0"/>
                <a:cs typeface="Avenir Next" charset="0"/>
              </a:rPr>
              <a:t>SIGNS</a:t>
            </a:r>
            <a:r>
              <a:rPr lang="en-US" altLang="en-US" sz="4000" b="0" i="0" dirty="0" smtClean="0">
                <a:solidFill>
                  <a:schemeClr val="bg1"/>
                </a:solidFill>
                <a:effectLst/>
                <a:latin typeface="Avenir Next" charset="0"/>
                <a:ea typeface="Avenir Next" charset="0"/>
                <a:cs typeface="Avenir Next" charset="0"/>
              </a:rPr>
              <a:t> OF </a:t>
            </a:r>
            <a:r>
              <a:rPr lang="en-US" altLang="en-US" sz="4000" i="0" dirty="0" smtClean="0">
                <a:solidFill>
                  <a:srgbClr val="FF0000"/>
                </a:solidFill>
                <a:effectLst/>
                <a:latin typeface="Avenir Next" charset="0"/>
                <a:ea typeface="Avenir Next" charset="0"/>
                <a:cs typeface="Avenir Next" charset="0"/>
              </a:rPr>
              <a:t>BULLYING?</a:t>
            </a:r>
            <a:endParaRPr lang="en-US" sz="4000" dirty="0">
              <a:latin typeface="Avenir Next" charset="0"/>
              <a:ea typeface="Avenir Next" charset="0"/>
              <a:cs typeface="Avenir Next" charset="0"/>
            </a:endParaRPr>
          </a:p>
        </p:txBody>
      </p:sp>
    </p:spTree>
  </p:cSld>
  <p:clrMapOvr>
    <a:masterClrMapping/>
  </p:clrMapOvr>
  <p:transition>
    <p:randomBa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wipe(down)">
                                      <p:cBhvr>
                                        <p:cTn id="14" dur="500"/>
                                        <p:tgtEl>
                                          <p:spTgt spid="3">
                                            <p:txEl>
                                              <p:pRg st="1" end="1"/>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5"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0"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1" dur="1000"/>
                                        <p:tgtEl>
                                          <p:spTgt spid="3">
                                            <p:txEl>
                                              <p:pRg st="2" end="2"/>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43"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
                                        <p:tgtEl>
                                          <p:spTgt spid="3">
                                            <p:txEl>
                                              <p:pRg st="3" end="3"/>
                                            </p:txEl>
                                          </p:spTgt>
                                        </p:tgtEl>
                                      </p:cBhvr>
                                    </p:animEffect>
                                    <p:anim calcmode="lin" valueType="num">
                                      <p:cBhvr>
                                        <p:cTn id="27" dur="4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400" fill="hold"/>
                                        <p:tgtEl>
                                          <p:spTgt spid="3">
                                            <p:txEl>
                                              <p:pRg st="3" end="3"/>
                                            </p:txEl>
                                          </p:spTgt>
                                        </p:tgtEl>
                                        <p:attrNameLst>
                                          <p:attrName>ppt_y</p:attrName>
                                        </p:attrNameLst>
                                      </p:cBhvr>
                                      <p:tavLst>
                                        <p:tav tm="0">
                                          <p:val>
                                            <p:strVal val="#ppt_y+0.31"/>
                                          </p:val>
                                        </p:tav>
                                        <p:tav tm="100000">
                                          <p:val>
                                            <p:strVal val="#ppt_y+0.31"/>
                                          </p:val>
                                        </p:tav>
                                      </p:tavLst>
                                    </p:anim>
                                    <p:anim calcmode="lin" valueType="num">
                                      <p:cBhvr>
                                        <p:cTn id="29" dur="600" decel="50000" fill="hold">
                                          <p:stCondLst>
                                            <p:cond delay="400"/>
                                          </p:stCondLst>
                                        </p:cTn>
                                        <p:tgtEl>
                                          <p:spTgt spid="3">
                                            <p:txEl>
                                              <p:pRg st="3" end="3"/>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0" dur="600" decel="50000" fill="hold">
                                          <p:stCondLst>
                                            <p:cond delay="400"/>
                                          </p:stCondLst>
                                        </p:cTn>
                                        <p:tgtEl>
                                          <p:spTgt spid="3">
                                            <p:txEl>
                                              <p:pRg st="3" end="3"/>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5594350" y="6843713"/>
            <a:ext cx="3976688" cy="517525"/>
          </a:xfrm>
          <a:prstGeom prst="rect">
            <a:avLst/>
          </a:prstGeom>
          <a:solidFill>
            <a:schemeClr val="accent3"/>
          </a:solidFill>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defRPr/>
            </a:pPr>
            <a:endParaRPr lang="pt-BR" altLang="pt-BR" smtClean="0">
              <a:cs typeface="Arial" panose="020B0604020202020204" pitchFamily="34" charset="0"/>
            </a:endParaRPr>
          </a:p>
        </p:txBody>
      </p:sp>
      <p:sp>
        <p:nvSpPr>
          <p:cNvPr id="5" name="Text Placeholder 3"/>
          <p:cNvSpPr txBox="1">
            <a:spLocks/>
          </p:cNvSpPr>
          <p:nvPr/>
        </p:nvSpPr>
        <p:spPr bwMode="auto">
          <a:xfrm>
            <a:off x="822325" y="2576513"/>
            <a:ext cx="8672513"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1014413">
              <a:spcBef>
                <a:spcPct val="20000"/>
              </a:spcBef>
              <a:buChar char="•"/>
              <a:defRPr sz="2400">
                <a:solidFill>
                  <a:schemeClr val="tx1"/>
                </a:solidFill>
                <a:latin typeface="Arial" charset="0"/>
                <a:ea typeface="MS PGothic" charset="-128"/>
                <a:cs typeface="ＭＳ Ｐゴシック" charset="-128"/>
              </a:defRPr>
            </a:lvl1pPr>
            <a:lvl2pPr marL="823913" indent="-317500" defTabSz="1014413">
              <a:spcBef>
                <a:spcPct val="20000"/>
              </a:spcBef>
              <a:buChar char="–"/>
              <a:defRPr sz="2200">
                <a:solidFill>
                  <a:schemeClr val="tx1"/>
                </a:solidFill>
                <a:latin typeface="Arial" charset="0"/>
                <a:ea typeface="MS PGothic" charset="-128"/>
              </a:defRPr>
            </a:lvl2pPr>
            <a:lvl3pPr marL="1266825" indent="-252413" defTabSz="1014413">
              <a:spcBef>
                <a:spcPct val="20000"/>
              </a:spcBef>
              <a:buChar char="•"/>
              <a:defRPr sz="2000">
                <a:solidFill>
                  <a:schemeClr val="tx1"/>
                </a:solidFill>
                <a:latin typeface="Arial" charset="0"/>
                <a:ea typeface="MS PGothic" charset="-128"/>
              </a:defRPr>
            </a:lvl3pPr>
            <a:lvl4pPr marL="1773238" indent="-252413" defTabSz="1014413">
              <a:spcBef>
                <a:spcPct val="20000"/>
              </a:spcBef>
              <a:buChar char="–"/>
              <a:defRPr>
                <a:solidFill>
                  <a:schemeClr val="tx1"/>
                </a:solidFill>
                <a:latin typeface="Arial" charset="0"/>
                <a:ea typeface="MS PGothic" charset="-128"/>
              </a:defRPr>
            </a:lvl4pPr>
            <a:lvl5pPr marL="2281238" indent="-254000" defTabSz="1014413">
              <a:spcBef>
                <a:spcPct val="20000"/>
              </a:spcBef>
              <a:buChar char="»"/>
              <a:defRPr>
                <a:solidFill>
                  <a:schemeClr val="tx1"/>
                </a:solidFill>
                <a:latin typeface="Arial" charset="0"/>
                <a:ea typeface="MS PGothic" charset="-128"/>
              </a:defRPr>
            </a:lvl5pPr>
            <a:lvl6pPr marL="2738438" indent="-254000" defTabSz="1014413" eaLnBrk="0" fontAlgn="base" hangingPunct="0">
              <a:spcBef>
                <a:spcPct val="20000"/>
              </a:spcBef>
              <a:spcAft>
                <a:spcPct val="0"/>
              </a:spcAft>
              <a:buChar char="»"/>
              <a:defRPr>
                <a:solidFill>
                  <a:schemeClr val="tx1"/>
                </a:solidFill>
                <a:latin typeface="Arial" charset="0"/>
                <a:ea typeface="MS PGothic" charset="-128"/>
              </a:defRPr>
            </a:lvl6pPr>
            <a:lvl7pPr marL="3195638" indent="-254000" defTabSz="1014413" eaLnBrk="0" fontAlgn="base" hangingPunct="0">
              <a:spcBef>
                <a:spcPct val="20000"/>
              </a:spcBef>
              <a:spcAft>
                <a:spcPct val="0"/>
              </a:spcAft>
              <a:buChar char="»"/>
              <a:defRPr>
                <a:solidFill>
                  <a:schemeClr val="tx1"/>
                </a:solidFill>
                <a:latin typeface="Arial" charset="0"/>
                <a:ea typeface="MS PGothic" charset="-128"/>
              </a:defRPr>
            </a:lvl7pPr>
            <a:lvl8pPr marL="3652838" indent="-254000" defTabSz="1014413" eaLnBrk="0" fontAlgn="base" hangingPunct="0">
              <a:spcBef>
                <a:spcPct val="20000"/>
              </a:spcBef>
              <a:spcAft>
                <a:spcPct val="0"/>
              </a:spcAft>
              <a:buChar char="»"/>
              <a:defRPr>
                <a:solidFill>
                  <a:schemeClr val="tx1"/>
                </a:solidFill>
                <a:latin typeface="Arial" charset="0"/>
                <a:ea typeface="MS PGothic" charset="-128"/>
              </a:defRPr>
            </a:lvl8pPr>
            <a:lvl9pPr marL="4110038" indent="-254000" defTabSz="1014413" eaLnBrk="0" fontAlgn="base" hangingPunct="0">
              <a:spcBef>
                <a:spcPct val="20000"/>
              </a:spcBef>
              <a:spcAft>
                <a:spcPct val="0"/>
              </a:spcAft>
              <a:buChar char="»"/>
              <a:defRPr>
                <a:solidFill>
                  <a:schemeClr val="tx1"/>
                </a:solidFill>
                <a:latin typeface="Arial" charset="0"/>
                <a:ea typeface="MS PGothic" charset="-128"/>
              </a:defRPr>
            </a:lvl9pPr>
          </a:lstStyle>
          <a:p>
            <a:pPr>
              <a:spcBef>
                <a:spcPts val="1200"/>
              </a:spcBef>
            </a:pPr>
            <a:r>
              <a:rPr lang="en-US" altLang="pt-BR" sz="3200">
                <a:latin typeface="Calibri" charset="0"/>
              </a:rPr>
              <a:t>Feel lonely, unhappy, and frightened.</a:t>
            </a:r>
          </a:p>
          <a:p>
            <a:pPr>
              <a:spcBef>
                <a:spcPts val="1200"/>
              </a:spcBef>
            </a:pPr>
            <a:r>
              <a:rPr lang="en-US" altLang="pt-BR" sz="3200">
                <a:latin typeface="Calibri" charset="0"/>
              </a:rPr>
              <a:t>Feel unsafe.</a:t>
            </a:r>
          </a:p>
          <a:p>
            <a:pPr>
              <a:spcBef>
                <a:spcPts val="1200"/>
              </a:spcBef>
            </a:pPr>
            <a:r>
              <a:rPr lang="en-US" altLang="pt-BR" sz="3200">
                <a:latin typeface="Calibri" charset="0"/>
              </a:rPr>
              <a:t>Feel something is wrong with them.</a:t>
            </a:r>
          </a:p>
          <a:p>
            <a:pPr>
              <a:spcBef>
                <a:spcPts val="1200"/>
              </a:spcBef>
            </a:pPr>
            <a:r>
              <a:rPr lang="en-US" altLang="pt-BR" sz="3200">
                <a:latin typeface="Calibri" charset="0"/>
              </a:rPr>
              <a:t>Lose confidence.</a:t>
            </a:r>
          </a:p>
          <a:p>
            <a:pPr>
              <a:spcBef>
                <a:spcPts val="1200"/>
              </a:spcBef>
            </a:pPr>
            <a:r>
              <a:rPr lang="en-US" altLang="pt-BR" sz="3200">
                <a:latin typeface="Calibri" charset="0"/>
              </a:rPr>
              <a:t>May not want to go to school.</a:t>
            </a:r>
          </a:p>
          <a:p>
            <a:pPr>
              <a:spcBef>
                <a:spcPts val="1200"/>
              </a:spcBef>
            </a:pPr>
            <a:r>
              <a:rPr lang="en-US" altLang="pt-BR" sz="3200">
                <a:latin typeface="Calibri" charset="0"/>
              </a:rPr>
              <a:t>May feel sick.</a:t>
            </a:r>
          </a:p>
          <a:p>
            <a:pPr>
              <a:spcBef>
                <a:spcPts val="1200"/>
              </a:spcBef>
            </a:pPr>
            <a:endParaRPr lang="en-US" altLang="pt-BR" sz="3200">
              <a:latin typeface="Calibri" charset="0"/>
            </a:endParaRPr>
          </a:p>
        </p:txBody>
      </p:sp>
      <p:sp>
        <p:nvSpPr>
          <p:cNvPr id="53252" name="Title 1"/>
          <p:cNvSpPr>
            <a:spLocks noGrp="1"/>
          </p:cNvSpPr>
          <p:nvPr>
            <p:ph type="title"/>
          </p:nvPr>
        </p:nvSpPr>
        <p:spPr>
          <a:xfrm>
            <a:off x="0" y="975519"/>
            <a:ext cx="10150475" cy="914400"/>
          </a:xfrm>
          <a:extLs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altLang="en-US" sz="4000" b="0" i="0">
                <a:solidFill>
                  <a:schemeClr val="bg1"/>
                </a:solidFill>
                <a:effectLst/>
                <a:latin typeface="Avenir Book" charset="0"/>
                <a:ea typeface="Avenir Book" charset="0"/>
                <a:cs typeface="Avenir Book" charset="0"/>
              </a:rPr>
              <a:t>WHAT ARE THE </a:t>
            </a:r>
            <a:r>
              <a:rPr lang="en-US" altLang="en-US" sz="4000" i="0">
                <a:solidFill>
                  <a:schemeClr val="bg1"/>
                </a:solidFill>
                <a:effectLst/>
                <a:latin typeface="Avenir Next" charset="0"/>
                <a:ea typeface="Avenir Next" charset="0"/>
                <a:cs typeface="Avenir Next" charset="0"/>
              </a:rPr>
              <a:t>EFFECTS</a:t>
            </a:r>
            <a:r>
              <a:rPr lang="en-US" altLang="en-US" sz="4000" b="0" i="0">
                <a:solidFill>
                  <a:schemeClr val="bg1"/>
                </a:solidFill>
                <a:effectLst/>
                <a:latin typeface="Avenir Book" charset="0"/>
                <a:ea typeface="Avenir Book" charset="0"/>
                <a:cs typeface="Avenir Book" charset="0"/>
              </a:rPr>
              <a:t> OF </a:t>
            </a:r>
            <a:r>
              <a:rPr lang="en-US" altLang="en-US" sz="4000" i="0">
                <a:solidFill>
                  <a:srgbClr val="FF0000"/>
                </a:solidFill>
                <a:effectLst/>
                <a:latin typeface="Avenir Next" charset="0"/>
                <a:ea typeface="Avenir Next" charset="0"/>
                <a:cs typeface="Avenir Next" charset="0"/>
              </a:rPr>
              <a:t>BULLYING?</a:t>
            </a:r>
          </a:p>
        </p:txBody>
      </p:sp>
    </p:spTree>
  </p:cSld>
  <p:clrMapOvr>
    <a:masterClrMapping/>
  </p:clrMapOvr>
  <p:transition>
    <p:randomBa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47" presetClass="entr" presetSubtype="0" fill="hold" nodeType="after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Effect transition="in" filter="fade">
                                      <p:cBhvr>
                                        <p:cTn id="13" dur="1000"/>
                                        <p:tgtEl>
                                          <p:spTgt spid="5">
                                            <p:txEl>
                                              <p:pRg st="1" end="1"/>
                                            </p:txEl>
                                          </p:spTgt>
                                        </p:tgtEl>
                                      </p:cBhvr>
                                    </p:animEffect>
                                    <p:anim calcmode="lin" valueType="num">
                                      <p:cBhvr>
                                        <p:cTn id="14"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par>
                          <p:cTn id="16" fill="hold" nodeType="afterGroup">
                            <p:stCondLst>
                              <p:cond delay="2000"/>
                            </p:stCondLst>
                            <p:childTnLst>
                              <p:par>
                                <p:cTn id="17" presetID="47" presetClass="entr" presetSubtype="0" fill="hold" nodeType="after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fade">
                                      <p:cBhvr>
                                        <p:cTn id="19" dur="1000"/>
                                        <p:tgtEl>
                                          <p:spTgt spid="5">
                                            <p:txEl>
                                              <p:pRg st="2" end="2"/>
                                            </p:txEl>
                                          </p:spTgt>
                                        </p:tgtEl>
                                      </p:cBhvr>
                                    </p:animEffect>
                                    <p:anim calcmode="lin" valueType="num">
                                      <p:cBhvr>
                                        <p:cTn id="20"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par>
                          <p:cTn id="22" fill="hold" nodeType="afterGroup">
                            <p:stCondLst>
                              <p:cond delay="3000"/>
                            </p:stCondLst>
                            <p:childTnLst>
                              <p:par>
                                <p:cTn id="23" presetID="47" presetClass="entr" presetSubtype="0" fill="hold" nodeType="after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fade">
                                      <p:cBhvr>
                                        <p:cTn id="25" dur="1000"/>
                                        <p:tgtEl>
                                          <p:spTgt spid="5">
                                            <p:txEl>
                                              <p:pRg st="3" end="3"/>
                                            </p:txEl>
                                          </p:spTgt>
                                        </p:tgtEl>
                                      </p:cBhvr>
                                    </p:animEffect>
                                    <p:anim calcmode="lin" valueType="num">
                                      <p:cBhvr>
                                        <p:cTn id="26"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par>
                          <p:cTn id="28" fill="hold" nodeType="afterGroup">
                            <p:stCondLst>
                              <p:cond delay="4000"/>
                            </p:stCondLst>
                            <p:childTnLst>
                              <p:par>
                                <p:cTn id="29" presetID="47" presetClass="entr" presetSubtype="0" fill="hold" nodeType="after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Effect transition="in" filter="fade">
                                      <p:cBhvr>
                                        <p:cTn id="31" dur="1000"/>
                                        <p:tgtEl>
                                          <p:spTgt spid="5">
                                            <p:txEl>
                                              <p:pRg st="4" end="4"/>
                                            </p:txEl>
                                          </p:spTgt>
                                        </p:tgtEl>
                                      </p:cBhvr>
                                    </p:animEffect>
                                    <p:anim calcmode="lin" valueType="num">
                                      <p:cBhvr>
                                        <p:cTn id="32"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par>
                          <p:cTn id="34" fill="hold" nodeType="afterGroup">
                            <p:stCondLst>
                              <p:cond delay="5000"/>
                            </p:stCondLst>
                            <p:childTnLst>
                              <p:par>
                                <p:cTn id="35" presetID="47" presetClass="entr" presetSubtype="0" fill="hold" nodeType="after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Effect transition="in" filter="fade">
                                      <p:cBhvr>
                                        <p:cTn id="37" dur="1000"/>
                                        <p:tgtEl>
                                          <p:spTgt spid="5">
                                            <p:txEl>
                                              <p:pRg st="5" end="5"/>
                                            </p:txEl>
                                          </p:spTgt>
                                        </p:tgtEl>
                                      </p:cBhvr>
                                    </p:animEffect>
                                    <p:anim calcmode="lin" valueType="num">
                                      <p:cBhvr>
                                        <p:cTn id="38"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39"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showMasterPhAnim="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4" name="Retângulo 33"/>
          <p:cNvSpPr>
            <a:spLocks noChangeArrowheads="1"/>
          </p:cNvSpPr>
          <p:nvPr/>
        </p:nvSpPr>
        <p:spPr bwMode="auto">
          <a:xfrm>
            <a:off x="3741738" y="4568825"/>
            <a:ext cx="6416675" cy="584200"/>
          </a:xfrm>
          <a:prstGeom prst="rect">
            <a:avLst/>
          </a:prstGeom>
          <a:solidFill>
            <a:srgbClr val="D2D2F4"/>
          </a:solidFill>
          <a:ln>
            <a:noFill/>
          </a:ln>
          <a:effectLst>
            <a:outerShdw blurRad="40000" dist="23000" dir="5400000" rotWithShape="0">
              <a:srgbClr val="00000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MS PGothic" charset="-128"/>
              </a:defRPr>
            </a:lvl1pPr>
            <a:lvl2pPr marL="742950" indent="-285750">
              <a:defRPr sz="2400">
                <a:solidFill>
                  <a:schemeClr val="tx1"/>
                </a:solidFill>
                <a:latin typeface="Times New Roman" charset="0"/>
                <a:ea typeface="MS PGothic" charset="-128"/>
              </a:defRPr>
            </a:lvl2pPr>
            <a:lvl3pPr marL="1143000" indent="-228600">
              <a:defRPr sz="2400">
                <a:solidFill>
                  <a:schemeClr val="tx1"/>
                </a:solidFill>
                <a:latin typeface="Times New Roman" charset="0"/>
                <a:ea typeface="MS PGothic" charset="-128"/>
              </a:defRPr>
            </a:lvl3pPr>
            <a:lvl4pPr marL="1600200" indent="-228600">
              <a:defRPr sz="2400">
                <a:solidFill>
                  <a:schemeClr val="tx1"/>
                </a:solidFill>
                <a:latin typeface="Times New Roman" charset="0"/>
                <a:ea typeface="MS PGothic" charset="-128"/>
              </a:defRPr>
            </a:lvl4pPr>
            <a:lvl5pPr marL="2057400" indent="-228600">
              <a:defRPr sz="2400">
                <a:solidFill>
                  <a:schemeClr val="tx1"/>
                </a:solidFill>
                <a:latin typeface="Times New Roman" charset="0"/>
                <a:ea typeface="MS PGothic" charset="-128"/>
              </a:defRPr>
            </a:lvl5pPr>
            <a:lvl6pPr marL="2514600" indent="-228600" eaLnBrk="0" fontAlgn="base" hangingPunct="0">
              <a:spcBef>
                <a:spcPct val="0"/>
              </a:spcBef>
              <a:spcAft>
                <a:spcPct val="0"/>
              </a:spcAft>
              <a:defRPr sz="2400">
                <a:solidFill>
                  <a:schemeClr val="tx1"/>
                </a:solidFill>
                <a:latin typeface="Times New Roman" charset="0"/>
                <a:ea typeface="MS PGothic" charset="-128"/>
              </a:defRPr>
            </a:lvl6pPr>
            <a:lvl7pPr marL="2971800" indent="-228600" eaLnBrk="0" fontAlgn="base" hangingPunct="0">
              <a:spcBef>
                <a:spcPct val="0"/>
              </a:spcBef>
              <a:spcAft>
                <a:spcPct val="0"/>
              </a:spcAft>
              <a:defRPr sz="2400">
                <a:solidFill>
                  <a:schemeClr val="tx1"/>
                </a:solidFill>
                <a:latin typeface="Times New Roman" charset="0"/>
                <a:ea typeface="MS PGothic" charset="-128"/>
              </a:defRPr>
            </a:lvl7pPr>
            <a:lvl8pPr marL="3429000" indent="-228600" eaLnBrk="0" fontAlgn="base" hangingPunct="0">
              <a:spcBef>
                <a:spcPct val="0"/>
              </a:spcBef>
              <a:spcAft>
                <a:spcPct val="0"/>
              </a:spcAft>
              <a:defRPr sz="2400">
                <a:solidFill>
                  <a:schemeClr val="tx1"/>
                </a:solidFill>
                <a:latin typeface="Times New Roman" charset="0"/>
                <a:ea typeface="MS PGothic" charset="-128"/>
              </a:defRPr>
            </a:lvl8pPr>
            <a:lvl9pPr marL="3886200" indent="-228600" eaLnBrk="0" fontAlgn="base" hangingPunct="0">
              <a:spcBef>
                <a:spcPct val="0"/>
              </a:spcBef>
              <a:spcAft>
                <a:spcPct val="0"/>
              </a:spcAft>
              <a:defRPr sz="2400">
                <a:solidFill>
                  <a:schemeClr val="tx1"/>
                </a:solidFill>
                <a:latin typeface="Times New Roman" charset="0"/>
                <a:ea typeface="MS PGothic" charset="-128"/>
              </a:defRPr>
            </a:lvl9pPr>
          </a:lstStyle>
          <a:p>
            <a:pPr>
              <a:defRPr/>
            </a:pPr>
            <a:endParaRPr lang="pt-BR" altLang="x-none" smtClean="0"/>
          </a:p>
        </p:txBody>
      </p:sp>
      <p:sp>
        <p:nvSpPr>
          <p:cNvPr id="35" name="Retângulo 34"/>
          <p:cNvSpPr>
            <a:spLocks noChangeArrowheads="1"/>
          </p:cNvSpPr>
          <p:nvPr/>
        </p:nvSpPr>
        <p:spPr bwMode="auto">
          <a:xfrm>
            <a:off x="3733800" y="5545138"/>
            <a:ext cx="6416675" cy="584200"/>
          </a:xfrm>
          <a:prstGeom prst="rect">
            <a:avLst/>
          </a:prstGeom>
          <a:solidFill>
            <a:srgbClr val="D2D2F4"/>
          </a:solidFill>
          <a:ln>
            <a:noFill/>
          </a:ln>
          <a:effectLst>
            <a:outerShdw blurRad="40000" dist="23000" dir="5400000" rotWithShape="0">
              <a:srgbClr val="00000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MS PGothic" charset="-128"/>
              </a:defRPr>
            </a:lvl1pPr>
            <a:lvl2pPr marL="742950" indent="-285750">
              <a:defRPr sz="2400">
                <a:solidFill>
                  <a:schemeClr val="tx1"/>
                </a:solidFill>
                <a:latin typeface="Times New Roman" charset="0"/>
                <a:ea typeface="MS PGothic" charset="-128"/>
              </a:defRPr>
            </a:lvl2pPr>
            <a:lvl3pPr marL="1143000" indent="-228600">
              <a:defRPr sz="2400">
                <a:solidFill>
                  <a:schemeClr val="tx1"/>
                </a:solidFill>
                <a:latin typeface="Times New Roman" charset="0"/>
                <a:ea typeface="MS PGothic" charset="-128"/>
              </a:defRPr>
            </a:lvl3pPr>
            <a:lvl4pPr marL="1600200" indent="-228600">
              <a:defRPr sz="2400">
                <a:solidFill>
                  <a:schemeClr val="tx1"/>
                </a:solidFill>
                <a:latin typeface="Times New Roman" charset="0"/>
                <a:ea typeface="MS PGothic" charset="-128"/>
              </a:defRPr>
            </a:lvl4pPr>
            <a:lvl5pPr marL="2057400" indent="-228600">
              <a:defRPr sz="2400">
                <a:solidFill>
                  <a:schemeClr val="tx1"/>
                </a:solidFill>
                <a:latin typeface="Times New Roman" charset="0"/>
                <a:ea typeface="MS PGothic" charset="-128"/>
              </a:defRPr>
            </a:lvl5pPr>
            <a:lvl6pPr marL="2514600" indent="-228600" eaLnBrk="0" fontAlgn="base" hangingPunct="0">
              <a:spcBef>
                <a:spcPct val="0"/>
              </a:spcBef>
              <a:spcAft>
                <a:spcPct val="0"/>
              </a:spcAft>
              <a:defRPr sz="2400">
                <a:solidFill>
                  <a:schemeClr val="tx1"/>
                </a:solidFill>
                <a:latin typeface="Times New Roman" charset="0"/>
                <a:ea typeface="MS PGothic" charset="-128"/>
              </a:defRPr>
            </a:lvl6pPr>
            <a:lvl7pPr marL="2971800" indent="-228600" eaLnBrk="0" fontAlgn="base" hangingPunct="0">
              <a:spcBef>
                <a:spcPct val="0"/>
              </a:spcBef>
              <a:spcAft>
                <a:spcPct val="0"/>
              </a:spcAft>
              <a:defRPr sz="2400">
                <a:solidFill>
                  <a:schemeClr val="tx1"/>
                </a:solidFill>
                <a:latin typeface="Times New Roman" charset="0"/>
                <a:ea typeface="MS PGothic" charset="-128"/>
              </a:defRPr>
            </a:lvl7pPr>
            <a:lvl8pPr marL="3429000" indent="-228600" eaLnBrk="0" fontAlgn="base" hangingPunct="0">
              <a:spcBef>
                <a:spcPct val="0"/>
              </a:spcBef>
              <a:spcAft>
                <a:spcPct val="0"/>
              </a:spcAft>
              <a:defRPr sz="2400">
                <a:solidFill>
                  <a:schemeClr val="tx1"/>
                </a:solidFill>
                <a:latin typeface="Times New Roman" charset="0"/>
                <a:ea typeface="MS PGothic" charset="-128"/>
              </a:defRPr>
            </a:lvl8pPr>
            <a:lvl9pPr marL="3886200" indent="-228600" eaLnBrk="0" fontAlgn="base" hangingPunct="0">
              <a:spcBef>
                <a:spcPct val="0"/>
              </a:spcBef>
              <a:spcAft>
                <a:spcPct val="0"/>
              </a:spcAft>
              <a:defRPr sz="2400">
                <a:solidFill>
                  <a:schemeClr val="tx1"/>
                </a:solidFill>
                <a:latin typeface="Times New Roman" charset="0"/>
                <a:ea typeface="MS PGothic" charset="-128"/>
              </a:defRPr>
            </a:lvl9pPr>
          </a:lstStyle>
          <a:p>
            <a:pPr>
              <a:defRPr/>
            </a:pPr>
            <a:endParaRPr lang="pt-BR" altLang="x-none" smtClean="0"/>
          </a:p>
        </p:txBody>
      </p:sp>
      <p:sp>
        <p:nvSpPr>
          <p:cNvPr id="36" name="Retângulo 35"/>
          <p:cNvSpPr>
            <a:spLocks noChangeArrowheads="1"/>
          </p:cNvSpPr>
          <p:nvPr/>
        </p:nvSpPr>
        <p:spPr bwMode="auto">
          <a:xfrm>
            <a:off x="3733800" y="6424613"/>
            <a:ext cx="6416675" cy="584200"/>
          </a:xfrm>
          <a:prstGeom prst="rect">
            <a:avLst/>
          </a:prstGeom>
          <a:solidFill>
            <a:srgbClr val="D2D2F4"/>
          </a:solidFill>
          <a:ln>
            <a:noFill/>
          </a:ln>
          <a:effectLst>
            <a:outerShdw blurRad="40000" dist="23000" dir="5400000" rotWithShape="0">
              <a:srgbClr val="00000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MS PGothic" charset="-128"/>
              </a:defRPr>
            </a:lvl1pPr>
            <a:lvl2pPr marL="742950" indent="-285750">
              <a:defRPr sz="2400">
                <a:solidFill>
                  <a:schemeClr val="tx1"/>
                </a:solidFill>
                <a:latin typeface="Times New Roman" charset="0"/>
                <a:ea typeface="MS PGothic" charset="-128"/>
              </a:defRPr>
            </a:lvl2pPr>
            <a:lvl3pPr marL="1143000" indent="-228600">
              <a:defRPr sz="2400">
                <a:solidFill>
                  <a:schemeClr val="tx1"/>
                </a:solidFill>
                <a:latin typeface="Times New Roman" charset="0"/>
                <a:ea typeface="MS PGothic" charset="-128"/>
              </a:defRPr>
            </a:lvl3pPr>
            <a:lvl4pPr marL="1600200" indent="-228600">
              <a:defRPr sz="2400">
                <a:solidFill>
                  <a:schemeClr val="tx1"/>
                </a:solidFill>
                <a:latin typeface="Times New Roman" charset="0"/>
                <a:ea typeface="MS PGothic" charset="-128"/>
              </a:defRPr>
            </a:lvl4pPr>
            <a:lvl5pPr marL="2057400" indent="-228600">
              <a:defRPr sz="2400">
                <a:solidFill>
                  <a:schemeClr val="tx1"/>
                </a:solidFill>
                <a:latin typeface="Times New Roman" charset="0"/>
                <a:ea typeface="MS PGothic" charset="-128"/>
              </a:defRPr>
            </a:lvl5pPr>
            <a:lvl6pPr marL="2514600" indent="-228600" eaLnBrk="0" fontAlgn="base" hangingPunct="0">
              <a:spcBef>
                <a:spcPct val="0"/>
              </a:spcBef>
              <a:spcAft>
                <a:spcPct val="0"/>
              </a:spcAft>
              <a:defRPr sz="2400">
                <a:solidFill>
                  <a:schemeClr val="tx1"/>
                </a:solidFill>
                <a:latin typeface="Times New Roman" charset="0"/>
                <a:ea typeface="MS PGothic" charset="-128"/>
              </a:defRPr>
            </a:lvl6pPr>
            <a:lvl7pPr marL="2971800" indent="-228600" eaLnBrk="0" fontAlgn="base" hangingPunct="0">
              <a:spcBef>
                <a:spcPct val="0"/>
              </a:spcBef>
              <a:spcAft>
                <a:spcPct val="0"/>
              </a:spcAft>
              <a:defRPr sz="2400">
                <a:solidFill>
                  <a:schemeClr val="tx1"/>
                </a:solidFill>
                <a:latin typeface="Times New Roman" charset="0"/>
                <a:ea typeface="MS PGothic" charset="-128"/>
              </a:defRPr>
            </a:lvl7pPr>
            <a:lvl8pPr marL="3429000" indent="-228600" eaLnBrk="0" fontAlgn="base" hangingPunct="0">
              <a:spcBef>
                <a:spcPct val="0"/>
              </a:spcBef>
              <a:spcAft>
                <a:spcPct val="0"/>
              </a:spcAft>
              <a:defRPr sz="2400">
                <a:solidFill>
                  <a:schemeClr val="tx1"/>
                </a:solidFill>
                <a:latin typeface="Times New Roman" charset="0"/>
                <a:ea typeface="MS PGothic" charset="-128"/>
              </a:defRPr>
            </a:lvl8pPr>
            <a:lvl9pPr marL="3886200" indent="-228600" eaLnBrk="0" fontAlgn="base" hangingPunct="0">
              <a:spcBef>
                <a:spcPct val="0"/>
              </a:spcBef>
              <a:spcAft>
                <a:spcPct val="0"/>
              </a:spcAft>
              <a:defRPr sz="2400">
                <a:solidFill>
                  <a:schemeClr val="tx1"/>
                </a:solidFill>
                <a:latin typeface="Times New Roman" charset="0"/>
                <a:ea typeface="MS PGothic" charset="-128"/>
              </a:defRPr>
            </a:lvl9pPr>
          </a:lstStyle>
          <a:p>
            <a:pPr>
              <a:defRPr/>
            </a:pPr>
            <a:endParaRPr lang="pt-BR" altLang="x-none" smtClean="0"/>
          </a:p>
        </p:txBody>
      </p:sp>
      <p:sp>
        <p:nvSpPr>
          <p:cNvPr id="29" name="Retângulo 28"/>
          <p:cNvSpPr>
            <a:spLocks noChangeArrowheads="1"/>
          </p:cNvSpPr>
          <p:nvPr/>
        </p:nvSpPr>
        <p:spPr bwMode="auto">
          <a:xfrm>
            <a:off x="3733800" y="3590925"/>
            <a:ext cx="6416675" cy="584200"/>
          </a:xfrm>
          <a:prstGeom prst="rect">
            <a:avLst/>
          </a:prstGeom>
          <a:solidFill>
            <a:srgbClr val="D2D2F4"/>
          </a:solidFill>
          <a:ln>
            <a:noFill/>
          </a:ln>
          <a:effectLst>
            <a:outerShdw blurRad="40000" dist="23000" dir="5400000" rotWithShape="0">
              <a:srgbClr val="00000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MS PGothic" charset="-128"/>
              </a:defRPr>
            </a:lvl1pPr>
            <a:lvl2pPr marL="742950" indent="-285750">
              <a:defRPr sz="2400">
                <a:solidFill>
                  <a:schemeClr val="tx1"/>
                </a:solidFill>
                <a:latin typeface="Times New Roman" charset="0"/>
                <a:ea typeface="MS PGothic" charset="-128"/>
              </a:defRPr>
            </a:lvl2pPr>
            <a:lvl3pPr marL="1143000" indent="-228600">
              <a:defRPr sz="2400">
                <a:solidFill>
                  <a:schemeClr val="tx1"/>
                </a:solidFill>
                <a:latin typeface="Times New Roman" charset="0"/>
                <a:ea typeface="MS PGothic" charset="-128"/>
              </a:defRPr>
            </a:lvl3pPr>
            <a:lvl4pPr marL="1600200" indent="-228600">
              <a:defRPr sz="2400">
                <a:solidFill>
                  <a:schemeClr val="tx1"/>
                </a:solidFill>
                <a:latin typeface="Times New Roman" charset="0"/>
                <a:ea typeface="MS PGothic" charset="-128"/>
              </a:defRPr>
            </a:lvl4pPr>
            <a:lvl5pPr marL="2057400" indent="-228600">
              <a:defRPr sz="2400">
                <a:solidFill>
                  <a:schemeClr val="tx1"/>
                </a:solidFill>
                <a:latin typeface="Times New Roman" charset="0"/>
                <a:ea typeface="MS PGothic" charset="-128"/>
              </a:defRPr>
            </a:lvl5pPr>
            <a:lvl6pPr marL="2514600" indent="-228600" eaLnBrk="0" fontAlgn="base" hangingPunct="0">
              <a:spcBef>
                <a:spcPct val="0"/>
              </a:spcBef>
              <a:spcAft>
                <a:spcPct val="0"/>
              </a:spcAft>
              <a:defRPr sz="2400">
                <a:solidFill>
                  <a:schemeClr val="tx1"/>
                </a:solidFill>
                <a:latin typeface="Times New Roman" charset="0"/>
                <a:ea typeface="MS PGothic" charset="-128"/>
              </a:defRPr>
            </a:lvl6pPr>
            <a:lvl7pPr marL="2971800" indent="-228600" eaLnBrk="0" fontAlgn="base" hangingPunct="0">
              <a:spcBef>
                <a:spcPct val="0"/>
              </a:spcBef>
              <a:spcAft>
                <a:spcPct val="0"/>
              </a:spcAft>
              <a:defRPr sz="2400">
                <a:solidFill>
                  <a:schemeClr val="tx1"/>
                </a:solidFill>
                <a:latin typeface="Times New Roman" charset="0"/>
                <a:ea typeface="MS PGothic" charset="-128"/>
              </a:defRPr>
            </a:lvl7pPr>
            <a:lvl8pPr marL="3429000" indent="-228600" eaLnBrk="0" fontAlgn="base" hangingPunct="0">
              <a:spcBef>
                <a:spcPct val="0"/>
              </a:spcBef>
              <a:spcAft>
                <a:spcPct val="0"/>
              </a:spcAft>
              <a:defRPr sz="2400">
                <a:solidFill>
                  <a:schemeClr val="tx1"/>
                </a:solidFill>
                <a:latin typeface="Times New Roman" charset="0"/>
                <a:ea typeface="MS PGothic" charset="-128"/>
              </a:defRPr>
            </a:lvl8pPr>
            <a:lvl9pPr marL="3886200" indent="-228600" eaLnBrk="0" fontAlgn="base" hangingPunct="0">
              <a:spcBef>
                <a:spcPct val="0"/>
              </a:spcBef>
              <a:spcAft>
                <a:spcPct val="0"/>
              </a:spcAft>
              <a:defRPr sz="2400">
                <a:solidFill>
                  <a:schemeClr val="tx1"/>
                </a:solidFill>
                <a:latin typeface="Times New Roman" charset="0"/>
                <a:ea typeface="MS PGothic" charset="-128"/>
              </a:defRPr>
            </a:lvl9pPr>
          </a:lstStyle>
          <a:p>
            <a:pPr>
              <a:defRPr/>
            </a:pPr>
            <a:endParaRPr lang="pt-BR" altLang="x-none" smtClean="0"/>
          </a:p>
        </p:txBody>
      </p:sp>
      <p:sp>
        <p:nvSpPr>
          <p:cNvPr id="6" name="Retângulo 5"/>
          <p:cNvSpPr>
            <a:spLocks noChangeArrowheads="1"/>
          </p:cNvSpPr>
          <p:nvPr/>
        </p:nvSpPr>
        <p:spPr bwMode="auto">
          <a:xfrm>
            <a:off x="0" y="2628900"/>
            <a:ext cx="6065838" cy="584200"/>
          </a:xfrm>
          <a:prstGeom prst="rect">
            <a:avLst/>
          </a:prstGeom>
          <a:solidFill>
            <a:srgbClr val="2D2DB9"/>
          </a:solidFill>
          <a:ln>
            <a:noFill/>
          </a:ln>
          <a:effectLst>
            <a:outerShdw blurRad="40000" dist="23000" dir="5400000" rotWithShape="0">
              <a:srgbClr val="00000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MS PGothic" charset="-128"/>
              </a:defRPr>
            </a:lvl1pPr>
            <a:lvl2pPr marL="742950" indent="-285750">
              <a:defRPr sz="2400">
                <a:solidFill>
                  <a:schemeClr val="tx1"/>
                </a:solidFill>
                <a:latin typeface="Times New Roman" charset="0"/>
                <a:ea typeface="MS PGothic" charset="-128"/>
              </a:defRPr>
            </a:lvl2pPr>
            <a:lvl3pPr marL="1143000" indent="-228600">
              <a:defRPr sz="2400">
                <a:solidFill>
                  <a:schemeClr val="tx1"/>
                </a:solidFill>
                <a:latin typeface="Times New Roman" charset="0"/>
                <a:ea typeface="MS PGothic" charset="-128"/>
              </a:defRPr>
            </a:lvl3pPr>
            <a:lvl4pPr marL="1600200" indent="-228600">
              <a:defRPr sz="2400">
                <a:solidFill>
                  <a:schemeClr val="tx1"/>
                </a:solidFill>
                <a:latin typeface="Times New Roman" charset="0"/>
                <a:ea typeface="MS PGothic" charset="-128"/>
              </a:defRPr>
            </a:lvl4pPr>
            <a:lvl5pPr marL="2057400" indent="-228600">
              <a:defRPr sz="2400">
                <a:solidFill>
                  <a:schemeClr val="tx1"/>
                </a:solidFill>
                <a:latin typeface="Times New Roman" charset="0"/>
                <a:ea typeface="MS PGothic" charset="-128"/>
              </a:defRPr>
            </a:lvl5pPr>
            <a:lvl6pPr marL="2514600" indent="-228600" eaLnBrk="0" fontAlgn="base" hangingPunct="0">
              <a:spcBef>
                <a:spcPct val="0"/>
              </a:spcBef>
              <a:spcAft>
                <a:spcPct val="0"/>
              </a:spcAft>
              <a:defRPr sz="2400">
                <a:solidFill>
                  <a:schemeClr val="tx1"/>
                </a:solidFill>
                <a:latin typeface="Times New Roman" charset="0"/>
                <a:ea typeface="MS PGothic" charset="-128"/>
              </a:defRPr>
            </a:lvl6pPr>
            <a:lvl7pPr marL="2971800" indent="-228600" eaLnBrk="0" fontAlgn="base" hangingPunct="0">
              <a:spcBef>
                <a:spcPct val="0"/>
              </a:spcBef>
              <a:spcAft>
                <a:spcPct val="0"/>
              </a:spcAft>
              <a:defRPr sz="2400">
                <a:solidFill>
                  <a:schemeClr val="tx1"/>
                </a:solidFill>
                <a:latin typeface="Times New Roman" charset="0"/>
                <a:ea typeface="MS PGothic" charset="-128"/>
              </a:defRPr>
            </a:lvl7pPr>
            <a:lvl8pPr marL="3429000" indent="-228600" eaLnBrk="0" fontAlgn="base" hangingPunct="0">
              <a:spcBef>
                <a:spcPct val="0"/>
              </a:spcBef>
              <a:spcAft>
                <a:spcPct val="0"/>
              </a:spcAft>
              <a:defRPr sz="2400">
                <a:solidFill>
                  <a:schemeClr val="tx1"/>
                </a:solidFill>
                <a:latin typeface="Times New Roman" charset="0"/>
                <a:ea typeface="MS PGothic" charset="-128"/>
              </a:defRPr>
            </a:lvl8pPr>
            <a:lvl9pPr marL="3886200" indent="-228600" eaLnBrk="0" fontAlgn="base" hangingPunct="0">
              <a:spcBef>
                <a:spcPct val="0"/>
              </a:spcBef>
              <a:spcAft>
                <a:spcPct val="0"/>
              </a:spcAft>
              <a:defRPr sz="2400">
                <a:solidFill>
                  <a:schemeClr val="tx1"/>
                </a:solidFill>
                <a:latin typeface="Times New Roman" charset="0"/>
                <a:ea typeface="MS PGothic" charset="-128"/>
              </a:defRPr>
            </a:lvl9pPr>
          </a:lstStyle>
          <a:p>
            <a:pPr>
              <a:defRPr/>
            </a:pPr>
            <a:endParaRPr lang="pt-BR" altLang="x-none" smtClean="0"/>
          </a:p>
        </p:txBody>
      </p:sp>
      <p:sp>
        <p:nvSpPr>
          <p:cNvPr id="19463" name="TextBox 21"/>
          <p:cNvSpPr txBox="1">
            <a:spLocks noChangeArrowheads="1"/>
          </p:cNvSpPr>
          <p:nvPr/>
        </p:nvSpPr>
        <p:spPr bwMode="auto">
          <a:xfrm flipH="1">
            <a:off x="3733800" y="3635375"/>
            <a:ext cx="45783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MS PGothic" charset="-128"/>
              </a:defRPr>
            </a:lvl1pPr>
            <a:lvl2pPr marL="742950" indent="-285750">
              <a:defRPr sz="2400">
                <a:solidFill>
                  <a:schemeClr val="tx1"/>
                </a:solidFill>
                <a:latin typeface="Times New Roman" charset="0"/>
                <a:ea typeface="MS PGothic" charset="-128"/>
              </a:defRPr>
            </a:lvl2pPr>
            <a:lvl3pPr marL="1143000" indent="-228600">
              <a:defRPr sz="2400">
                <a:solidFill>
                  <a:schemeClr val="tx1"/>
                </a:solidFill>
                <a:latin typeface="Times New Roman" charset="0"/>
                <a:ea typeface="MS PGothic" charset="-128"/>
              </a:defRPr>
            </a:lvl3pPr>
            <a:lvl4pPr marL="1600200" indent="-228600">
              <a:defRPr sz="2400">
                <a:solidFill>
                  <a:schemeClr val="tx1"/>
                </a:solidFill>
                <a:latin typeface="Times New Roman" charset="0"/>
                <a:ea typeface="MS PGothic" charset="-128"/>
              </a:defRPr>
            </a:lvl4pPr>
            <a:lvl5pPr marL="2057400" indent="-228600">
              <a:defRPr sz="2400">
                <a:solidFill>
                  <a:schemeClr val="tx1"/>
                </a:solidFill>
                <a:latin typeface="Times New Roman" charset="0"/>
                <a:ea typeface="MS PGothic" charset="-128"/>
              </a:defRPr>
            </a:lvl5pPr>
            <a:lvl6pPr marL="2514600" indent="-228600" eaLnBrk="0" fontAlgn="base" hangingPunct="0">
              <a:spcBef>
                <a:spcPct val="0"/>
              </a:spcBef>
              <a:spcAft>
                <a:spcPct val="0"/>
              </a:spcAft>
              <a:defRPr sz="2400">
                <a:solidFill>
                  <a:schemeClr val="tx1"/>
                </a:solidFill>
                <a:latin typeface="Times New Roman" charset="0"/>
                <a:ea typeface="MS PGothic" charset="-128"/>
              </a:defRPr>
            </a:lvl6pPr>
            <a:lvl7pPr marL="2971800" indent="-228600" eaLnBrk="0" fontAlgn="base" hangingPunct="0">
              <a:spcBef>
                <a:spcPct val="0"/>
              </a:spcBef>
              <a:spcAft>
                <a:spcPct val="0"/>
              </a:spcAft>
              <a:defRPr sz="2400">
                <a:solidFill>
                  <a:schemeClr val="tx1"/>
                </a:solidFill>
                <a:latin typeface="Times New Roman" charset="0"/>
                <a:ea typeface="MS PGothic" charset="-128"/>
              </a:defRPr>
            </a:lvl7pPr>
            <a:lvl8pPr marL="3429000" indent="-228600" eaLnBrk="0" fontAlgn="base" hangingPunct="0">
              <a:spcBef>
                <a:spcPct val="0"/>
              </a:spcBef>
              <a:spcAft>
                <a:spcPct val="0"/>
              </a:spcAft>
              <a:defRPr sz="2400">
                <a:solidFill>
                  <a:schemeClr val="tx1"/>
                </a:solidFill>
                <a:latin typeface="Times New Roman" charset="0"/>
                <a:ea typeface="MS PGothic" charset="-128"/>
              </a:defRPr>
            </a:lvl8pPr>
            <a:lvl9pPr marL="3886200" indent="-228600" eaLnBrk="0" fontAlgn="base" hangingPunct="0">
              <a:spcBef>
                <a:spcPct val="0"/>
              </a:spcBef>
              <a:spcAft>
                <a:spcPct val="0"/>
              </a:spcAft>
              <a:defRPr sz="2400">
                <a:solidFill>
                  <a:schemeClr val="tx1"/>
                </a:solidFill>
                <a:latin typeface="Times New Roman" charset="0"/>
                <a:ea typeface="MS PGothic" charset="-128"/>
              </a:defRPr>
            </a:lvl9pPr>
          </a:lstStyle>
          <a:p>
            <a:r>
              <a:rPr lang="en-US" altLang="en-US" sz="3200" dirty="0">
                <a:latin typeface="Calibri" charset="0"/>
              </a:rPr>
              <a:t> IS IT HAPPENING?</a:t>
            </a:r>
          </a:p>
        </p:txBody>
      </p:sp>
      <p:sp>
        <p:nvSpPr>
          <p:cNvPr id="19464" name="TextBox 26"/>
          <p:cNvSpPr txBox="1">
            <a:spLocks noChangeArrowheads="1"/>
          </p:cNvSpPr>
          <p:nvPr/>
        </p:nvSpPr>
        <p:spPr bwMode="auto">
          <a:xfrm flipH="1">
            <a:off x="3475038" y="2601913"/>
            <a:ext cx="25908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MS PGothic" charset="-128"/>
              </a:defRPr>
            </a:lvl1pPr>
            <a:lvl2pPr marL="742950" indent="-285750">
              <a:defRPr sz="2400">
                <a:solidFill>
                  <a:schemeClr val="tx1"/>
                </a:solidFill>
                <a:latin typeface="Times New Roman" charset="0"/>
                <a:ea typeface="MS PGothic" charset="-128"/>
              </a:defRPr>
            </a:lvl2pPr>
            <a:lvl3pPr marL="1143000" indent="-228600">
              <a:defRPr sz="2400">
                <a:solidFill>
                  <a:schemeClr val="tx1"/>
                </a:solidFill>
                <a:latin typeface="Times New Roman" charset="0"/>
                <a:ea typeface="MS PGothic" charset="-128"/>
              </a:defRPr>
            </a:lvl3pPr>
            <a:lvl4pPr marL="1600200" indent="-228600">
              <a:defRPr sz="2400">
                <a:solidFill>
                  <a:schemeClr val="tx1"/>
                </a:solidFill>
                <a:latin typeface="Times New Roman" charset="0"/>
                <a:ea typeface="MS PGothic" charset="-128"/>
              </a:defRPr>
            </a:lvl4pPr>
            <a:lvl5pPr marL="2057400" indent="-228600">
              <a:defRPr sz="2400">
                <a:solidFill>
                  <a:schemeClr val="tx1"/>
                </a:solidFill>
                <a:latin typeface="Times New Roman" charset="0"/>
                <a:ea typeface="MS PGothic" charset="-128"/>
              </a:defRPr>
            </a:lvl5pPr>
            <a:lvl6pPr marL="2514600" indent="-228600" eaLnBrk="0" fontAlgn="base" hangingPunct="0">
              <a:spcBef>
                <a:spcPct val="0"/>
              </a:spcBef>
              <a:spcAft>
                <a:spcPct val="0"/>
              </a:spcAft>
              <a:defRPr sz="2400">
                <a:solidFill>
                  <a:schemeClr val="tx1"/>
                </a:solidFill>
                <a:latin typeface="Times New Roman" charset="0"/>
                <a:ea typeface="MS PGothic" charset="-128"/>
              </a:defRPr>
            </a:lvl6pPr>
            <a:lvl7pPr marL="2971800" indent="-228600" eaLnBrk="0" fontAlgn="base" hangingPunct="0">
              <a:spcBef>
                <a:spcPct val="0"/>
              </a:spcBef>
              <a:spcAft>
                <a:spcPct val="0"/>
              </a:spcAft>
              <a:defRPr sz="2400">
                <a:solidFill>
                  <a:schemeClr val="tx1"/>
                </a:solidFill>
                <a:latin typeface="Times New Roman" charset="0"/>
                <a:ea typeface="MS PGothic" charset="-128"/>
              </a:defRPr>
            </a:lvl7pPr>
            <a:lvl8pPr marL="3429000" indent="-228600" eaLnBrk="0" fontAlgn="base" hangingPunct="0">
              <a:spcBef>
                <a:spcPct val="0"/>
              </a:spcBef>
              <a:spcAft>
                <a:spcPct val="0"/>
              </a:spcAft>
              <a:defRPr sz="2400">
                <a:solidFill>
                  <a:schemeClr val="tx1"/>
                </a:solidFill>
                <a:latin typeface="Times New Roman" charset="0"/>
                <a:ea typeface="MS PGothic" charset="-128"/>
              </a:defRPr>
            </a:lvl8pPr>
            <a:lvl9pPr marL="3886200" indent="-228600" eaLnBrk="0" fontAlgn="base" hangingPunct="0">
              <a:spcBef>
                <a:spcPct val="0"/>
              </a:spcBef>
              <a:spcAft>
                <a:spcPct val="0"/>
              </a:spcAft>
              <a:defRPr sz="2400">
                <a:solidFill>
                  <a:schemeClr val="tx1"/>
                </a:solidFill>
                <a:latin typeface="Times New Roman" charset="0"/>
                <a:ea typeface="MS PGothic" charset="-128"/>
              </a:defRPr>
            </a:lvl9pPr>
          </a:lstStyle>
          <a:p>
            <a:r>
              <a:rPr lang="fr-FR" altLang="pt-BR" sz="3600" b="1">
                <a:solidFill>
                  <a:schemeClr val="bg1"/>
                </a:solidFill>
                <a:latin typeface="Calibri" charset="0"/>
              </a:rPr>
              <a:t> IS IT REAL?</a:t>
            </a:r>
          </a:p>
        </p:txBody>
      </p:sp>
      <p:sp>
        <p:nvSpPr>
          <p:cNvPr id="30" name="TextBox 29"/>
          <p:cNvSpPr txBox="1">
            <a:spLocks noChangeArrowheads="1"/>
          </p:cNvSpPr>
          <p:nvPr/>
        </p:nvSpPr>
        <p:spPr bwMode="auto">
          <a:xfrm flipH="1">
            <a:off x="3741738" y="4629150"/>
            <a:ext cx="1993900" cy="523875"/>
          </a:xfrm>
          <a:prstGeom prst="rect">
            <a:avLst/>
          </a:prstGeom>
          <a:noFill/>
          <a:ln w="9525">
            <a:noFill/>
            <a:miter lim="800000"/>
            <a:headEnd/>
            <a:tailEnd/>
          </a:ln>
        </p:spPr>
        <p:txBody>
          <a:bodyPr>
            <a:spAutoFit/>
          </a:bodyPr>
          <a:lstStyle/>
          <a:p>
            <a:pPr>
              <a:defRPr/>
            </a:pPr>
            <a:r>
              <a:rPr lang="fr-FR" sz="2800" b="1" i="1" dirty="0">
                <a:solidFill>
                  <a:srgbClr val="002760"/>
                </a:solidFill>
                <a:effectLst>
                  <a:outerShdw blurRad="38100" dist="38100" dir="2700000" algn="tl">
                    <a:srgbClr val="C0C0C0"/>
                  </a:outerShdw>
                </a:effectLst>
                <a:latin typeface="Calibri" charset="0"/>
                <a:ea typeface="Calibri" charset="0"/>
                <a:cs typeface="Calibri" charset="0"/>
              </a:rPr>
              <a:t> </a:t>
            </a:r>
            <a:r>
              <a:rPr lang="en-US" sz="2800" b="1" dirty="0">
                <a:latin typeface="Calibri" charset="0"/>
                <a:ea typeface="Calibri" charset="0"/>
                <a:cs typeface="Calibri" charset="0"/>
              </a:rPr>
              <a:t>WHERE?</a:t>
            </a:r>
          </a:p>
        </p:txBody>
      </p:sp>
      <p:sp>
        <p:nvSpPr>
          <p:cNvPr id="32" name="TextBox 31"/>
          <p:cNvSpPr txBox="1">
            <a:spLocks noChangeArrowheads="1"/>
          </p:cNvSpPr>
          <p:nvPr/>
        </p:nvSpPr>
        <p:spPr bwMode="auto">
          <a:xfrm flipH="1">
            <a:off x="3741738" y="5545138"/>
            <a:ext cx="2651125" cy="523875"/>
          </a:xfrm>
          <a:prstGeom prst="rect">
            <a:avLst/>
          </a:prstGeom>
          <a:noFill/>
          <a:ln w="9525">
            <a:noFill/>
            <a:miter lim="800000"/>
            <a:headEnd/>
            <a:tailEnd/>
          </a:ln>
        </p:spPr>
        <p:txBody>
          <a:bodyPr>
            <a:spAutoFit/>
          </a:bodyPr>
          <a:lstStyle/>
          <a:p>
            <a:pPr>
              <a:defRPr/>
            </a:pPr>
            <a:r>
              <a:rPr lang="fr-FR" sz="2800" b="1" i="1" dirty="0">
                <a:solidFill>
                  <a:srgbClr val="002760"/>
                </a:solidFill>
                <a:effectLst>
                  <a:outerShdw blurRad="38100" dist="38100" dir="2700000" algn="tl">
                    <a:srgbClr val="C0C0C0"/>
                  </a:outerShdw>
                </a:effectLst>
                <a:latin typeface="Calibri" charset="0"/>
                <a:ea typeface="Calibri" charset="0"/>
                <a:cs typeface="Calibri" charset="0"/>
              </a:rPr>
              <a:t> </a:t>
            </a:r>
            <a:r>
              <a:rPr lang="en-US" sz="2800" b="1" dirty="0">
                <a:latin typeface="Calibri" charset="0"/>
                <a:ea typeface="Calibri" charset="0"/>
                <a:cs typeface="Calibri" charset="0"/>
              </a:rPr>
              <a:t>WHEN?</a:t>
            </a:r>
          </a:p>
        </p:txBody>
      </p:sp>
      <p:sp>
        <p:nvSpPr>
          <p:cNvPr id="33" name="TextBox 32"/>
          <p:cNvSpPr txBox="1">
            <a:spLocks noChangeArrowheads="1"/>
          </p:cNvSpPr>
          <p:nvPr/>
        </p:nvSpPr>
        <p:spPr bwMode="auto">
          <a:xfrm flipH="1">
            <a:off x="3741738" y="6499225"/>
            <a:ext cx="2209800" cy="523875"/>
          </a:xfrm>
          <a:prstGeom prst="rect">
            <a:avLst/>
          </a:prstGeom>
          <a:noFill/>
          <a:ln w="9525">
            <a:noFill/>
            <a:miter lim="800000"/>
            <a:headEnd/>
            <a:tailEnd/>
          </a:ln>
        </p:spPr>
        <p:txBody>
          <a:bodyPr>
            <a:spAutoFit/>
          </a:bodyPr>
          <a:lstStyle>
            <a:lvl1pPr>
              <a:defRPr sz="2400">
                <a:solidFill>
                  <a:schemeClr val="tx1"/>
                </a:solidFill>
                <a:latin typeface="Times New Roman" charset="0"/>
                <a:ea typeface="MS PGothic" charset="-128"/>
              </a:defRPr>
            </a:lvl1pPr>
            <a:lvl2pPr marL="742950" indent="-285750">
              <a:defRPr sz="2400">
                <a:solidFill>
                  <a:schemeClr val="tx1"/>
                </a:solidFill>
                <a:latin typeface="Times New Roman" charset="0"/>
                <a:ea typeface="MS PGothic" charset="-128"/>
              </a:defRPr>
            </a:lvl2pPr>
            <a:lvl3pPr marL="1143000" indent="-228600">
              <a:defRPr sz="2400">
                <a:solidFill>
                  <a:schemeClr val="tx1"/>
                </a:solidFill>
                <a:latin typeface="Times New Roman" charset="0"/>
                <a:ea typeface="MS PGothic" charset="-128"/>
              </a:defRPr>
            </a:lvl3pPr>
            <a:lvl4pPr marL="1600200" indent="-228600">
              <a:defRPr sz="2400">
                <a:solidFill>
                  <a:schemeClr val="tx1"/>
                </a:solidFill>
                <a:latin typeface="Times New Roman" charset="0"/>
                <a:ea typeface="MS PGothic" charset="-128"/>
              </a:defRPr>
            </a:lvl4pPr>
            <a:lvl5pPr marL="2057400" indent="-228600">
              <a:defRPr sz="2400">
                <a:solidFill>
                  <a:schemeClr val="tx1"/>
                </a:solidFill>
                <a:latin typeface="Times New Roman" charset="0"/>
                <a:ea typeface="MS PGothic" charset="-128"/>
              </a:defRPr>
            </a:lvl5pPr>
            <a:lvl6pPr marL="2514600" indent="-228600" eaLnBrk="0" fontAlgn="base" hangingPunct="0">
              <a:spcBef>
                <a:spcPct val="0"/>
              </a:spcBef>
              <a:spcAft>
                <a:spcPct val="0"/>
              </a:spcAft>
              <a:defRPr sz="2400">
                <a:solidFill>
                  <a:schemeClr val="tx1"/>
                </a:solidFill>
                <a:latin typeface="Times New Roman" charset="0"/>
                <a:ea typeface="MS PGothic" charset="-128"/>
              </a:defRPr>
            </a:lvl6pPr>
            <a:lvl7pPr marL="2971800" indent="-228600" eaLnBrk="0" fontAlgn="base" hangingPunct="0">
              <a:spcBef>
                <a:spcPct val="0"/>
              </a:spcBef>
              <a:spcAft>
                <a:spcPct val="0"/>
              </a:spcAft>
              <a:defRPr sz="2400">
                <a:solidFill>
                  <a:schemeClr val="tx1"/>
                </a:solidFill>
                <a:latin typeface="Times New Roman" charset="0"/>
                <a:ea typeface="MS PGothic" charset="-128"/>
              </a:defRPr>
            </a:lvl7pPr>
            <a:lvl8pPr marL="3429000" indent="-228600" eaLnBrk="0" fontAlgn="base" hangingPunct="0">
              <a:spcBef>
                <a:spcPct val="0"/>
              </a:spcBef>
              <a:spcAft>
                <a:spcPct val="0"/>
              </a:spcAft>
              <a:defRPr sz="2400">
                <a:solidFill>
                  <a:schemeClr val="tx1"/>
                </a:solidFill>
                <a:latin typeface="Times New Roman" charset="0"/>
                <a:ea typeface="MS PGothic" charset="-128"/>
              </a:defRPr>
            </a:lvl8pPr>
            <a:lvl9pPr marL="3886200" indent="-228600" eaLnBrk="0" fontAlgn="base" hangingPunct="0">
              <a:spcBef>
                <a:spcPct val="0"/>
              </a:spcBef>
              <a:spcAft>
                <a:spcPct val="0"/>
              </a:spcAft>
              <a:defRPr sz="2400">
                <a:solidFill>
                  <a:schemeClr val="tx1"/>
                </a:solidFill>
                <a:latin typeface="Times New Roman" charset="0"/>
                <a:ea typeface="MS PGothic" charset="-128"/>
              </a:defRPr>
            </a:lvl9pPr>
          </a:lstStyle>
          <a:p>
            <a:pPr>
              <a:defRPr/>
            </a:pPr>
            <a:r>
              <a:rPr lang="en-US" altLang="pt-BR" sz="2800" b="1" smtClean="0">
                <a:latin typeface="Calibri" charset="0"/>
              </a:rPr>
              <a:t> HOW?</a:t>
            </a:r>
            <a:endParaRPr lang="fr-FR" altLang="pt-BR" sz="2800" b="1" i="1" smtClean="0">
              <a:solidFill>
                <a:srgbClr val="002760"/>
              </a:solidFill>
              <a:effectLst>
                <a:outerShdw blurRad="38100" dist="38100" dir="2700000" algn="tl">
                  <a:srgbClr val="C0C0C0"/>
                </a:outerShdw>
              </a:effectLst>
              <a:latin typeface="Calibri" charset="0"/>
            </a:endParaRPr>
          </a:p>
        </p:txBody>
      </p:sp>
      <p:sp>
        <p:nvSpPr>
          <p:cNvPr id="26" name="Title 1"/>
          <p:cNvSpPr>
            <a:spLocks noGrp="1"/>
          </p:cNvSpPr>
          <p:nvPr>
            <p:ph type="title"/>
          </p:nvPr>
        </p:nvSpPr>
        <p:spPr>
          <a:xfrm>
            <a:off x="-19050" y="846138"/>
            <a:ext cx="10150475" cy="914400"/>
          </a:xfrm>
        </p:spPr>
        <p:txBody>
          <a:bodyPr/>
          <a:lstStyle/>
          <a:p>
            <a:pPr algn="ctr">
              <a:defRPr/>
            </a:pPr>
            <a:r>
              <a:rPr lang="en-US" altLang="en-US" sz="4000" b="0" i="0" spc="300" dirty="0" smtClean="0">
                <a:solidFill>
                  <a:schemeClr val="bg1"/>
                </a:solidFill>
                <a:effectLst/>
                <a:latin typeface="Avenir Next" charset="0"/>
                <a:ea typeface="Avenir Next" charset="0"/>
                <a:cs typeface="Avenir Next" charset="0"/>
              </a:rPr>
              <a:t>BULLYING?</a:t>
            </a:r>
            <a:endParaRPr lang="en-US" altLang="en-US" sz="4000" b="0" i="0" spc="300" dirty="0">
              <a:solidFill>
                <a:schemeClr val="bg1"/>
              </a:solidFill>
              <a:effectLst/>
              <a:latin typeface="Avenir Next" charset="0"/>
              <a:ea typeface="Avenir Next" charset="0"/>
              <a:cs typeface="Avenir Next" charset="0"/>
            </a:endParaRPr>
          </a:p>
        </p:txBody>
      </p:sp>
    </p:spTree>
  </p:cSld>
  <p:clrMapOvr>
    <a:masterClrMapping/>
  </p:clrMapOvr>
  <p:transition>
    <p:randomBa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5594350" y="6843713"/>
            <a:ext cx="3976688" cy="517525"/>
          </a:xfrm>
          <a:prstGeom prst="rect">
            <a:avLst/>
          </a:prstGeom>
          <a:solidFill>
            <a:schemeClr val="accent3"/>
          </a:solidFill>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defRPr/>
            </a:pPr>
            <a:endParaRPr lang="pt-BR" altLang="pt-BR" smtClean="0">
              <a:cs typeface="Arial" panose="020B0604020202020204" pitchFamily="34" charset="0"/>
            </a:endParaRPr>
          </a:p>
        </p:txBody>
      </p:sp>
      <p:sp>
        <p:nvSpPr>
          <p:cNvPr id="7" name="Text Placeholder 3"/>
          <p:cNvSpPr txBox="1">
            <a:spLocks/>
          </p:cNvSpPr>
          <p:nvPr/>
        </p:nvSpPr>
        <p:spPr bwMode="auto">
          <a:xfrm>
            <a:off x="1490663" y="3086100"/>
            <a:ext cx="4194175" cy="261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79413" indent="-379413" defTabSz="1014413">
              <a:spcBef>
                <a:spcPct val="20000"/>
              </a:spcBef>
              <a:buChar char="•"/>
              <a:defRPr sz="2400">
                <a:solidFill>
                  <a:schemeClr val="tx1"/>
                </a:solidFill>
                <a:latin typeface="Arial" charset="0"/>
                <a:ea typeface="MS PGothic" charset="-128"/>
                <a:cs typeface="ＭＳ Ｐゴシック" charset="-128"/>
              </a:defRPr>
            </a:lvl1pPr>
            <a:lvl2pPr marL="823913" indent="-317500" defTabSz="1014413">
              <a:spcBef>
                <a:spcPct val="20000"/>
              </a:spcBef>
              <a:buChar char="–"/>
              <a:defRPr sz="2200">
                <a:solidFill>
                  <a:schemeClr val="tx1"/>
                </a:solidFill>
                <a:latin typeface="Arial" charset="0"/>
                <a:ea typeface="MS PGothic" charset="-128"/>
              </a:defRPr>
            </a:lvl2pPr>
            <a:lvl3pPr marL="1266825" indent="-252413" defTabSz="1014413">
              <a:spcBef>
                <a:spcPct val="20000"/>
              </a:spcBef>
              <a:buChar char="•"/>
              <a:defRPr sz="2000">
                <a:solidFill>
                  <a:schemeClr val="tx1"/>
                </a:solidFill>
                <a:latin typeface="Arial" charset="0"/>
                <a:ea typeface="MS PGothic" charset="-128"/>
              </a:defRPr>
            </a:lvl3pPr>
            <a:lvl4pPr marL="1773238" indent="-252413" defTabSz="1014413">
              <a:spcBef>
                <a:spcPct val="20000"/>
              </a:spcBef>
              <a:buChar char="–"/>
              <a:defRPr>
                <a:solidFill>
                  <a:schemeClr val="tx1"/>
                </a:solidFill>
                <a:latin typeface="Arial" charset="0"/>
                <a:ea typeface="MS PGothic" charset="-128"/>
              </a:defRPr>
            </a:lvl4pPr>
            <a:lvl5pPr marL="2281238" indent="-254000" defTabSz="1014413">
              <a:spcBef>
                <a:spcPct val="20000"/>
              </a:spcBef>
              <a:buChar char="»"/>
              <a:defRPr>
                <a:solidFill>
                  <a:schemeClr val="tx1"/>
                </a:solidFill>
                <a:latin typeface="Arial" charset="0"/>
                <a:ea typeface="MS PGothic" charset="-128"/>
              </a:defRPr>
            </a:lvl5pPr>
            <a:lvl6pPr marL="2738438" indent="-254000" defTabSz="1014413" eaLnBrk="0" fontAlgn="base" hangingPunct="0">
              <a:spcBef>
                <a:spcPct val="20000"/>
              </a:spcBef>
              <a:spcAft>
                <a:spcPct val="0"/>
              </a:spcAft>
              <a:buChar char="»"/>
              <a:defRPr>
                <a:solidFill>
                  <a:schemeClr val="tx1"/>
                </a:solidFill>
                <a:latin typeface="Arial" charset="0"/>
                <a:ea typeface="MS PGothic" charset="-128"/>
              </a:defRPr>
            </a:lvl6pPr>
            <a:lvl7pPr marL="3195638" indent="-254000" defTabSz="1014413" eaLnBrk="0" fontAlgn="base" hangingPunct="0">
              <a:spcBef>
                <a:spcPct val="20000"/>
              </a:spcBef>
              <a:spcAft>
                <a:spcPct val="0"/>
              </a:spcAft>
              <a:buChar char="»"/>
              <a:defRPr>
                <a:solidFill>
                  <a:schemeClr val="tx1"/>
                </a:solidFill>
                <a:latin typeface="Arial" charset="0"/>
                <a:ea typeface="MS PGothic" charset="-128"/>
              </a:defRPr>
            </a:lvl7pPr>
            <a:lvl8pPr marL="3652838" indent="-254000" defTabSz="1014413" eaLnBrk="0" fontAlgn="base" hangingPunct="0">
              <a:spcBef>
                <a:spcPct val="20000"/>
              </a:spcBef>
              <a:spcAft>
                <a:spcPct val="0"/>
              </a:spcAft>
              <a:buChar char="»"/>
              <a:defRPr>
                <a:solidFill>
                  <a:schemeClr val="tx1"/>
                </a:solidFill>
                <a:latin typeface="Arial" charset="0"/>
                <a:ea typeface="MS PGothic" charset="-128"/>
              </a:defRPr>
            </a:lvl8pPr>
            <a:lvl9pPr marL="4110038" indent="-254000" defTabSz="1014413" eaLnBrk="0" fontAlgn="base" hangingPunct="0">
              <a:spcBef>
                <a:spcPct val="20000"/>
              </a:spcBef>
              <a:spcAft>
                <a:spcPct val="0"/>
              </a:spcAft>
              <a:buChar char="»"/>
              <a:defRPr>
                <a:solidFill>
                  <a:schemeClr val="tx1"/>
                </a:solidFill>
                <a:latin typeface="Arial" charset="0"/>
                <a:ea typeface="MS PGothic" charset="-128"/>
              </a:defRPr>
            </a:lvl9pPr>
          </a:lstStyle>
          <a:p>
            <a:pPr>
              <a:spcBef>
                <a:spcPts val="1200"/>
              </a:spcBef>
            </a:pPr>
            <a:r>
              <a:rPr lang="en-US" altLang="pt-BR" sz="3200">
                <a:latin typeface="Calibri" charset="0"/>
              </a:rPr>
              <a:t>Shyness</a:t>
            </a:r>
          </a:p>
          <a:p>
            <a:pPr>
              <a:spcBef>
                <a:spcPts val="1200"/>
              </a:spcBef>
            </a:pPr>
            <a:r>
              <a:rPr lang="en-US" altLang="pt-BR" sz="3200">
                <a:latin typeface="Calibri" charset="0"/>
              </a:rPr>
              <a:t>Stomachaches</a:t>
            </a:r>
          </a:p>
          <a:p>
            <a:pPr>
              <a:spcBef>
                <a:spcPts val="1200"/>
              </a:spcBef>
            </a:pPr>
            <a:r>
              <a:rPr lang="en-US" altLang="pt-BR" sz="3200">
                <a:latin typeface="Calibri" charset="0"/>
              </a:rPr>
              <a:t>Headaches</a:t>
            </a:r>
          </a:p>
          <a:p>
            <a:pPr>
              <a:spcBef>
                <a:spcPts val="1200"/>
              </a:spcBef>
            </a:pPr>
            <a:r>
              <a:rPr lang="en-US" altLang="pt-BR" sz="3200">
                <a:latin typeface="Calibri" charset="0"/>
              </a:rPr>
              <a:t>Panic attacks</a:t>
            </a:r>
            <a:endParaRPr lang="en-US" altLang="pt-BR" sz="2800">
              <a:latin typeface="Calibri" charset="0"/>
            </a:endParaRPr>
          </a:p>
        </p:txBody>
      </p:sp>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281808" y="2347119"/>
            <a:ext cx="3451029" cy="464148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itle 1"/>
          <p:cNvSpPr>
            <a:spLocks noGrp="1"/>
          </p:cNvSpPr>
          <p:nvPr>
            <p:ph type="title"/>
          </p:nvPr>
        </p:nvSpPr>
        <p:spPr>
          <a:xfrm>
            <a:off x="0" y="530225"/>
            <a:ext cx="10150475" cy="1219200"/>
          </a:xfrm>
        </p:spPr>
        <p:txBody>
          <a:bodyPr/>
          <a:lstStyle/>
          <a:p>
            <a:pPr algn="ctr">
              <a:defRPr/>
            </a:pPr>
            <a:r>
              <a:rPr lang="en-US" altLang="en-US" sz="3600" i="0" dirty="0" smtClean="0">
                <a:solidFill>
                  <a:srgbClr val="FF0000"/>
                </a:solidFill>
                <a:effectLst/>
                <a:latin typeface="Avenir Next" charset="0"/>
                <a:ea typeface="Avenir Next" charset="0"/>
                <a:cs typeface="Avenir Next" charset="0"/>
              </a:rPr>
              <a:t>BULLYING </a:t>
            </a:r>
            <a:r>
              <a:rPr lang="en-US" altLang="en-US" sz="3600" i="0" dirty="0" smtClean="0">
                <a:solidFill>
                  <a:srgbClr val="F7F7F7"/>
                </a:solidFill>
                <a:effectLst/>
                <a:latin typeface="Avenir Next" charset="0"/>
                <a:ea typeface="Avenir Next" charset="0"/>
                <a:cs typeface="Avenir Next" charset="0"/>
              </a:rPr>
              <a:t>LONG-TERM </a:t>
            </a:r>
            <a:r>
              <a:rPr lang="en-US" altLang="en-US" sz="3600" i="0" dirty="0" smtClean="0">
                <a:solidFill>
                  <a:schemeClr val="bg1"/>
                </a:solidFill>
                <a:effectLst/>
                <a:latin typeface="Avenir Next" charset="0"/>
                <a:ea typeface="Avenir Next" charset="0"/>
                <a:cs typeface="Avenir Next" charset="0"/>
              </a:rPr>
              <a:t>CONSEQUENCES</a:t>
            </a:r>
            <a:br>
              <a:rPr lang="en-US" altLang="en-US" sz="3600" i="0" dirty="0" smtClean="0">
                <a:solidFill>
                  <a:schemeClr val="bg1"/>
                </a:solidFill>
                <a:effectLst/>
                <a:latin typeface="Avenir Next" charset="0"/>
                <a:ea typeface="Avenir Next" charset="0"/>
                <a:cs typeface="Avenir Next" charset="0"/>
              </a:rPr>
            </a:br>
            <a:r>
              <a:rPr lang="en-US" altLang="en-US" sz="3600" b="0" i="0" dirty="0">
                <a:solidFill>
                  <a:schemeClr val="bg1"/>
                </a:solidFill>
                <a:effectLst/>
                <a:latin typeface="Avenir Book" charset="0"/>
                <a:ea typeface="Avenir Book" charset="0"/>
                <a:cs typeface="Avenir Book" charset="0"/>
              </a:rPr>
              <a:t> PHYSICAL AND PSYCHOLOGICAL</a:t>
            </a:r>
            <a:endParaRPr lang="en-US" sz="3600" dirty="0"/>
          </a:p>
        </p:txBody>
      </p:sp>
    </p:spTree>
  </p:cSld>
  <p:clrMapOvr>
    <a:masterClrMapping/>
  </p:clrMapOvr>
  <p:transition>
    <p:randomBa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5594350" y="6843713"/>
            <a:ext cx="3976688" cy="517525"/>
          </a:xfrm>
          <a:prstGeom prst="rect">
            <a:avLst/>
          </a:prstGeom>
          <a:solidFill>
            <a:schemeClr val="accent3"/>
          </a:solidFill>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defRPr/>
            </a:pPr>
            <a:endParaRPr lang="pt-BR" altLang="pt-BR" smtClean="0">
              <a:cs typeface="Arial" panose="020B0604020202020204" pitchFamily="34" charset="0"/>
            </a:endParaRPr>
          </a:p>
        </p:txBody>
      </p:sp>
      <p:sp>
        <p:nvSpPr>
          <p:cNvPr id="10" name="Text Placeholder 3"/>
          <p:cNvSpPr txBox="1">
            <a:spLocks/>
          </p:cNvSpPr>
          <p:nvPr/>
        </p:nvSpPr>
        <p:spPr bwMode="auto">
          <a:xfrm>
            <a:off x="1112838" y="3124200"/>
            <a:ext cx="5486400" cy="257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1014413">
              <a:spcBef>
                <a:spcPct val="20000"/>
              </a:spcBef>
              <a:buChar char="•"/>
              <a:defRPr sz="2400">
                <a:solidFill>
                  <a:schemeClr val="tx1"/>
                </a:solidFill>
                <a:latin typeface="Arial" charset="0"/>
                <a:ea typeface="MS PGothic" charset="-128"/>
                <a:cs typeface="ＭＳ Ｐゴシック" charset="-128"/>
              </a:defRPr>
            </a:lvl1pPr>
            <a:lvl2pPr marL="823913" indent="-317500" defTabSz="1014413">
              <a:spcBef>
                <a:spcPct val="20000"/>
              </a:spcBef>
              <a:buChar char="–"/>
              <a:defRPr sz="2200">
                <a:solidFill>
                  <a:schemeClr val="tx1"/>
                </a:solidFill>
                <a:latin typeface="Arial" charset="0"/>
                <a:ea typeface="MS PGothic" charset="-128"/>
              </a:defRPr>
            </a:lvl2pPr>
            <a:lvl3pPr marL="1266825" indent="-252413" defTabSz="1014413">
              <a:spcBef>
                <a:spcPct val="20000"/>
              </a:spcBef>
              <a:buChar char="•"/>
              <a:defRPr sz="2000">
                <a:solidFill>
                  <a:schemeClr val="tx1"/>
                </a:solidFill>
                <a:latin typeface="Arial" charset="0"/>
                <a:ea typeface="MS PGothic" charset="-128"/>
              </a:defRPr>
            </a:lvl3pPr>
            <a:lvl4pPr marL="1773238" indent="-252413" defTabSz="1014413">
              <a:spcBef>
                <a:spcPct val="20000"/>
              </a:spcBef>
              <a:buChar char="–"/>
              <a:defRPr>
                <a:solidFill>
                  <a:schemeClr val="tx1"/>
                </a:solidFill>
                <a:latin typeface="Arial" charset="0"/>
                <a:ea typeface="MS PGothic" charset="-128"/>
              </a:defRPr>
            </a:lvl4pPr>
            <a:lvl5pPr marL="2281238" indent="-254000" defTabSz="1014413">
              <a:spcBef>
                <a:spcPct val="20000"/>
              </a:spcBef>
              <a:buChar char="»"/>
              <a:defRPr>
                <a:solidFill>
                  <a:schemeClr val="tx1"/>
                </a:solidFill>
                <a:latin typeface="Arial" charset="0"/>
                <a:ea typeface="MS PGothic" charset="-128"/>
              </a:defRPr>
            </a:lvl5pPr>
            <a:lvl6pPr marL="2738438" indent="-254000" defTabSz="1014413" eaLnBrk="0" fontAlgn="base" hangingPunct="0">
              <a:spcBef>
                <a:spcPct val="20000"/>
              </a:spcBef>
              <a:spcAft>
                <a:spcPct val="0"/>
              </a:spcAft>
              <a:buChar char="»"/>
              <a:defRPr>
                <a:solidFill>
                  <a:schemeClr val="tx1"/>
                </a:solidFill>
                <a:latin typeface="Arial" charset="0"/>
                <a:ea typeface="MS PGothic" charset="-128"/>
              </a:defRPr>
            </a:lvl6pPr>
            <a:lvl7pPr marL="3195638" indent="-254000" defTabSz="1014413" eaLnBrk="0" fontAlgn="base" hangingPunct="0">
              <a:spcBef>
                <a:spcPct val="20000"/>
              </a:spcBef>
              <a:spcAft>
                <a:spcPct val="0"/>
              </a:spcAft>
              <a:buChar char="»"/>
              <a:defRPr>
                <a:solidFill>
                  <a:schemeClr val="tx1"/>
                </a:solidFill>
                <a:latin typeface="Arial" charset="0"/>
                <a:ea typeface="MS PGothic" charset="-128"/>
              </a:defRPr>
            </a:lvl7pPr>
            <a:lvl8pPr marL="3652838" indent="-254000" defTabSz="1014413" eaLnBrk="0" fontAlgn="base" hangingPunct="0">
              <a:spcBef>
                <a:spcPct val="20000"/>
              </a:spcBef>
              <a:spcAft>
                <a:spcPct val="0"/>
              </a:spcAft>
              <a:buChar char="»"/>
              <a:defRPr>
                <a:solidFill>
                  <a:schemeClr val="tx1"/>
                </a:solidFill>
                <a:latin typeface="Arial" charset="0"/>
                <a:ea typeface="MS PGothic" charset="-128"/>
              </a:defRPr>
            </a:lvl8pPr>
            <a:lvl9pPr marL="4110038" indent="-254000" defTabSz="1014413" eaLnBrk="0" fontAlgn="base" hangingPunct="0">
              <a:spcBef>
                <a:spcPct val="20000"/>
              </a:spcBef>
              <a:spcAft>
                <a:spcPct val="0"/>
              </a:spcAft>
              <a:buChar char="»"/>
              <a:defRPr>
                <a:solidFill>
                  <a:schemeClr val="tx1"/>
                </a:solidFill>
                <a:latin typeface="Arial" charset="0"/>
                <a:ea typeface="MS PGothic" charset="-128"/>
              </a:defRPr>
            </a:lvl9pPr>
          </a:lstStyle>
          <a:p>
            <a:pPr>
              <a:spcBef>
                <a:spcPts val="1200"/>
              </a:spcBef>
            </a:pPr>
            <a:r>
              <a:rPr lang="en-US" altLang="pt-BR" sz="3200">
                <a:latin typeface="Calibri" charset="0"/>
              </a:rPr>
              <a:t>Sleeplessness</a:t>
            </a:r>
          </a:p>
          <a:p>
            <a:pPr>
              <a:spcBef>
                <a:spcPts val="1200"/>
              </a:spcBef>
            </a:pPr>
            <a:r>
              <a:rPr lang="en-US" altLang="pt-BR" sz="3200">
                <a:latin typeface="Calibri" charset="0"/>
              </a:rPr>
              <a:t>Sleeping too long</a:t>
            </a:r>
          </a:p>
          <a:p>
            <a:pPr>
              <a:spcBef>
                <a:spcPts val="1200"/>
              </a:spcBef>
            </a:pPr>
            <a:r>
              <a:rPr lang="en-US" altLang="pt-BR" sz="3200">
                <a:latin typeface="Calibri" charset="0"/>
              </a:rPr>
              <a:t>Being exhausted</a:t>
            </a:r>
          </a:p>
          <a:p>
            <a:pPr>
              <a:spcBef>
                <a:spcPts val="1200"/>
              </a:spcBef>
            </a:pPr>
            <a:r>
              <a:rPr lang="en-US" altLang="pt-BR" sz="3200">
                <a:latin typeface="Calibri" charset="0"/>
              </a:rPr>
              <a:t>Having nightmares</a:t>
            </a:r>
          </a:p>
          <a:p>
            <a:pPr>
              <a:spcBef>
                <a:spcPts val="1200"/>
              </a:spcBef>
            </a:pPr>
            <a:endParaRPr lang="en-US" altLang="pt-BR" sz="2800">
              <a:latin typeface="Calibri" charset="0"/>
            </a:endParaRPr>
          </a:p>
        </p:txBody>
      </p:sp>
      <p:pic>
        <p:nvPicPr>
          <p:cNvPr id="2" name="Picture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281808" y="2347119"/>
            <a:ext cx="3451029" cy="464148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Title 2"/>
          <p:cNvSpPr>
            <a:spLocks noGrp="1"/>
          </p:cNvSpPr>
          <p:nvPr>
            <p:ph type="title"/>
          </p:nvPr>
        </p:nvSpPr>
        <p:spPr>
          <a:xfrm>
            <a:off x="0" y="541338"/>
            <a:ext cx="10150475" cy="1295400"/>
          </a:xfrm>
        </p:spPr>
        <p:txBody>
          <a:bodyPr/>
          <a:lstStyle/>
          <a:p>
            <a:pPr algn="ctr">
              <a:defRPr/>
            </a:pPr>
            <a:r>
              <a:rPr lang="en-US" altLang="en-US" sz="3600" i="0" dirty="0" smtClean="0">
                <a:solidFill>
                  <a:srgbClr val="FF0000"/>
                </a:solidFill>
                <a:effectLst/>
                <a:latin typeface="Avenir Next" charset="0"/>
                <a:ea typeface="Avenir Next" charset="0"/>
                <a:cs typeface="Avenir Next" charset="0"/>
              </a:rPr>
              <a:t>BULLYING </a:t>
            </a:r>
            <a:r>
              <a:rPr lang="en-US" altLang="en-US" sz="3600" i="0" dirty="0" smtClean="0">
                <a:solidFill>
                  <a:srgbClr val="F7F7F7"/>
                </a:solidFill>
                <a:effectLst/>
                <a:latin typeface="Avenir Next" charset="0"/>
                <a:ea typeface="Avenir Next" charset="0"/>
                <a:cs typeface="Avenir Next" charset="0"/>
              </a:rPr>
              <a:t>LONG-TERM</a:t>
            </a:r>
            <a:r>
              <a:rPr lang="en-US" altLang="en-US" sz="3600" i="0" dirty="0" smtClean="0">
                <a:solidFill>
                  <a:srgbClr val="FF0000"/>
                </a:solidFill>
                <a:effectLst/>
                <a:latin typeface="Avenir Next" charset="0"/>
                <a:ea typeface="Avenir Next" charset="0"/>
                <a:cs typeface="Avenir Next" charset="0"/>
              </a:rPr>
              <a:t> </a:t>
            </a:r>
            <a:r>
              <a:rPr lang="en-US" altLang="en-US" sz="3600" i="0" dirty="0" smtClean="0">
                <a:solidFill>
                  <a:schemeClr val="bg1"/>
                </a:solidFill>
                <a:effectLst/>
                <a:latin typeface="Avenir Next" charset="0"/>
                <a:ea typeface="Avenir Next" charset="0"/>
                <a:cs typeface="Avenir Next" charset="0"/>
              </a:rPr>
              <a:t>CONSEQUENCES</a:t>
            </a:r>
            <a:br>
              <a:rPr lang="en-US" altLang="en-US" sz="3600" i="0" dirty="0" smtClean="0">
                <a:solidFill>
                  <a:schemeClr val="bg1"/>
                </a:solidFill>
                <a:effectLst/>
                <a:latin typeface="Avenir Next" charset="0"/>
                <a:ea typeface="Avenir Next" charset="0"/>
                <a:cs typeface="Avenir Next" charset="0"/>
              </a:rPr>
            </a:br>
            <a:r>
              <a:rPr lang="en-US" altLang="en-US" sz="3600" b="0" i="0" dirty="0">
                <a:solidFill>
                  <a:schemeClr val="bg1"/>
                </a:solidFill>
                <a:effectLst/>
                <a:latin typeface="Avenir Book" charset="0"/>
                <a:ea typeface="Avenir Book" charset="0"/>
                <a:cs typeface="Avenir Book" charset="0"/>
              </a:rPr>
              <a:t> PHYSICAL AND PSYCHOLOGICAL</a:t>
            </a:r>
            <a:endParaRPr lang="en-US" sz="3600" dirty="0"/>
          </a:p>
        </p:txBody>
      </p:sp>
    </p:spTree>
  </p:cSld>
  <p:clrMapOvr>
    <a:masterClrMapping/>
  </p:clrMapOvr>
  <p:transition>
    <p:randomBa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47" presetClass="entr" presetSubtype="0" fill="hold" nodeType="afterEffect">
                                  <p:stCondLst>
                                    <p:cond delay="0"/>
                                  </p:stCondLst>
                                  <p:childTnLst>
                                    <p:set>
                                      <p:cBhvr>
                                        <p:cTn id="12" dur="1" fill="hold">
                                          <p:stCondLst>
                                            <p:cond delay="0"/>
                                          </p:stCondLst>
                                        </p:cTn>
                                        <p:tgtEl>
                                          <p:spTgt spid="10">
                                            <p:txEl>
                                              <p:pRg st="1" end="1"/>
                                            </p:txEl>
                                          </p:spTgt>
                                        </p:tgtEl>
                                        <p:attrNameLst>
                                          <p:attrName>style.visibility</p:attrName>
                                        </p:attrNameLst>
                                      </p:cBhvr>
                                      <p:to>
                                        <p:strVal val="visible"/>
                                      </p:to>
                                    </p:set>
                                    <p:animEffect transition="in" filter="fade">
                                      <p:cBhvr>
                                        <p:cTn id="13" dur="1000"/>
                                        <p:tgtEl>
                                          <p:spTgt spid="10">
                                            <p:txEl>
                                              <p:pRg st="1" end="1"/>
                                            </p:txEl>
                                          </p:spTgt>
                                        </p:tgtEl>
                                      </p:cBhvr>
                                    </p:animEffect>
                                    <p:anim calcmode="lin" valueType="num">
                                      <p:cBhvr>
                                        <p:cTn id="14"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16" fill="hold" nodeType="afterGroup">
                            <p:stCondLst>
                              <p:cond delay="2000"/>
                            </p:stCondLst>
                            <p:childTnLst>
                              <p:par>
                                <p:cTn id="17" presetID="47" presetClass="entr" presetSubtype="0" fill="hold" nodeType="afterEffect">
                                  <p:stCondLst>
                                    <p:cond delay="0"/>
                                  </p:stCondLst>
                                  <p:childTnLst>
                                    <p:set>
                                      <p:cBhvr>
                                        <p:cTn id="18" dur="1" fill="hold">
                                          <p:stCondLst>
                                            <p:cond delay="0"/>
                                          </p:stCondLst>
                                        </p:cTn>
                                        <p:tgtEl>
                                          <p:spTgt spid="10">
                                            <p:txEl>
                                              <p:pRg st="2" end="2"/>
                                            </p:txEl>
                                          </p:spTgt>
                                        </p:tgtEl>
                                        <p:attrNameLst>
                                          <p:attrName>style.visibility</p:attrName>
                                        </p:attrNameLst>
                                      </p:cBhvr>
                                      <p:to>
                                        <p:strVal val="visible"/>
                                      </p:to>
                                    </p:set>
                                    <p:animEffect transition="in" filter="fade">
                                      <p:cBhvr>
                                        <p:cTn id="19" dur="1000"/>
                                        <p:tgtEl>
                                          <p:spTgt spid="10">
                                            <p:txEl>
                                              <p:pRg st="2" end="2"/>
                                            </p:txEl>
                                          </p:spTgt>
                                        </p:tgtEl>
                                      </p:cBhvr>
                                    </p:animEffect>
                                    <p:anim calcmode="lin" valueType="num">
                                      <p:cBhvr>
                                        <p:cTn id="20"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22" fill="hold" nodeType="afterGroup">
                            <p:stCondLst>
                              <p:cond delay="3000"/>
                            </p:stCondLst>
                            <p:childTnLst>
                              <p:par>
                                <p:cTn id="23" presetID="47" presetClass="entr" presetSubtype="0" fill="hold" nodeType="afterEffect">
                                  <p:stCondLst>
                                    <p:cond delay="0"/>
                                  </p:stCondLst>
                                  <p:childTnLst>
                                    <p:set>
                                      <p:cBhvr>
                                        <p:cTn id="24" dur="1" fill="hold">
                                          <p:stCondLst>
                                            <p:cond delay="0"/>
                                          </p:stCondLst>
                                        </p:cTn>
                                        <p:tgtEl>
                                          <p:spTgt spid="10">
                                            <p:txEl>
                                              <p:pRg st="3" end="3"/>
                                            </p:txEl>
                                          </p:spTgt>
                                        </p:tgtEl>
                                        <p:attrNameLst>
                                          <p:attrName>style.visibility</p:attrName>
                                        </p:attrNameLst>
                                      </p:cBhvr>
                                      <p:to>
                                        <p:strVal val="visible"/>
                                      </p:to>
                                    </p:set>
                                    <p:animEffect transition="in" filter="fade">
                                      <p:cBhvr>
                                        <p:cTn id="25" dur="1000"/>
                                        <p:tgtEl>
                                          <p:spTgt spid="10">
                                            <p:txEl>
                                              <p:pRg st="3" end="3"/>
                                            </p:txEl>
                                          </p:spTgt>
                                        </p:tgtEl>
                                      </p:cBhvr>
                                    </p:animEffect>
                                    <p:anim calcmode="lin" valueType="num">
                                      <p:cBhvr>
                                        <p:cTn id="26"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6" name="Imagem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70817" y="2424257"/>
            <a:ext cx="7208837" cy="480401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2" name="Title 1"/>
          <p:cNvSpPr>
            <a:spLocks noGrp="1"/>
          </p:cNvSpPr>
          <p:nvPr>
            <p:ph type="title"/>
          </p:nvPr>
        </p:nvSpPr>
        <p:spPr>
          <a:xfrm>
            <a:off x="-30163" y="895350"/>
            <a:ext cx="10150476" cy="914400"/>
          </a:xfrm>
        </p:spPr>
        <p:txBody>
          <a:bodyPr/>
          <a:lstStyle/>
          <a:p>
            <a:pPr algn="ctr">
              <a:defRPr/>
            </a:pPr>
            <a:r>
              <a:rPr lang="en-US" altLang="en-US" sz="4000" i="0" dirty="0" smtClean="0">
                <a:solidFill>
                  <a:srgbClr val="F7F7F7"/>
                </a:solidFill>
                <a:effectLst/>
                <a:latin typeface="Avenir Next" charset="0"/>
                <a:ea typeface="Avenir Next" charset="0"/>
                <a:cs typeface="Avenir Next" charset="0"/>
              </a:rPr>
              <a:t>BULLYING</a:t>
            </a:r>
            <a:r>
              <a:rPr lang="en-US" altLang="en-US" sz="4000" b="0" i="0" dirty="0" smtClean="0">
                <a:solidFill>
                  <a:schemeClr val="bg1"/>
                </a:solidFill>
                <a:effectLst/>
                <a:latin typeface="Avenir Book" charset="0"/>
                <a:ea typeface="Avenir Book" charset="0"/>
                <a:cs typeface="Avenir Book" charset="0"/>
              </a:rPr>
              <a:t> IS </a:t>
            </a:r>
            <a:r>
              <a:rPr lang="en-US" altLang="en-US" sz="4000" i="0" dirty="0" smtClean="0">
                <a:solidFill>
                  <a:srgbClr val="FF0066"/>
                </a:solidFill>
                <a:effectLst/>
                <a:latin typeface="Avenir Next" charset="0"/>
                <a:ea typeface="Avenir Next" charset="0"/>
                <a:cs typeface="Avenir Next" charset="0"/>
              </a:rPr>
              <a:t>PRIMITIVE</a:t>
            </a:r>
            <a:endParaRPr lang="en-US" sz="4000" dirty="0">
              <a:solidFill>
                <a:srgbClr val="FF0066"/>
              </a:solidFill>
            </a:endParaRPr>
          </a:p>
        </p:txBody>
      </p:sp>
    </p:spTree>
  </p:cSld>
  <p:clrMapOvr>
    <a:masterClrMapping/>
  </p:clrMapOvr>
  <p:transition>
    <p:randomBa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6" name="Imagem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70817" y="2423319"/>
            <a:ext cx="7208837" cy="4805891"/>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2" name="Title 1"/>
          <p:cNvSpPr>
            <a:spLocks noGrp="1"/>
          </p:cNvSpPr>
          <p:nvPr>
            <p:ph type="title"/>
          </p:nvPr>
        </p:nvSpPr>
        <p:spPr>
          <a:xfrm>
            <a:off x="0" y="923925"/>
            <a:ext cx="10150475" cy="914400"/>
          </a:xfrm>
        </p:spPr>
        <p:txBody>
          <a:bodyPr/>
          <a:lstStyle/>
          <a:p>
            <a:pPr algn="ctr">
              <a:defRPr/>
            </a:pPr>
            <a:r>
              <a:rPr lang="en-US" altLang="en-US" sz="4000" b="0" i="0" dirty="0" smtClean="0">
                <a:solidFill>
                  <a:schemeClr val="bg1"/>
                </a:solidFill>
                <a:effectLst/>
                <a:latin typeface="Avenir Book" charset="0"/>
                <a:ea typeface="Avenir Book" charset="0"/>
                <a:cs typeface="Avenir Book" charset="0"/>
              </a:rPr>
              <a:t>WHAT </a:t>
            </a:r>
            <a:r>
              <a:rPr lang="en-US" altLang="en-US" sz="4000" i="0" dirty="0" smtClean="0">
                <a:solidFill>
                  <a:srgbClr val="FF0066"/>
                </a:solidFill>
                <a:effectLst/>
                <a:latin typeface="Avenir Next" charset="0"/>
                <a:ea typeface="Avenir Next" charset="0"/>
                <a:cs typeface="Avenir Next" charset="0"/>
              </a:rPr>
              <a:t>PARENTS</a:t>
            </a:r>
            <a:r>
              <a:rPr lang="en-US" altLang="en-US" sz="4000" b="0" i="0" dirty="0" smtClean="0">
                <a:solidFill>
                  <a:schemeClr val="bg1"/>
                </a:solidFill>
                <a:effectLst/>
                <a:latin typeface="Avenir Book" charset="0"/>
                <a:ea typeface="Avenir Book" charset="0"/>
                <a:cs typeface="Avenir Book" charset="0"/>
              </a:rPr>
              <a:t> CAN DO</a:t>
            </a:r>
            <a:endParaRPr lang="en-US" sz="4000" dirty="0"/>
          </a:p>
        </p:txBody>
      </p:sp>
    </p:spTree>
  </p:cSld>
  <p:clrMapOvr>
    <a:masterClrMapping/>
  </p:clrMapOvr>
  <p:transition>
    <p:randomBa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8370" name="Content Placeholder 2"/>
          <p:cNvSpPr txBox="1">
            <a:spLocks/>
          </p:cNvSpPr>
          <p:nvPr/>
        </p:nvSpPr>
        <p:spPr bwMode="auto">
          <a:xfrm>
            <a:off x="1074738" y="2500313"/>
            <a:ext cx="80010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14413">
              <a:spcBef>
                <a:spcPct val="20000"/>
              </a:spcBef>
              <a:buChar char="•"/>
              <a:defRPr sz="2400">
                <a:solidFill>
                  <a:schemeClr val="tx1"/>
                </a:solidFill>
                <a:latin typeface="Arial" charset="0"/>
                <a:ea typeface="MS PGothic" charset="-128"/>
                <a:cs typeface="ＭＳ Ｐゴシック" charset="-128"/>
              </a:defRPr>
            </a:lvl1pPr>
            <a:lvl2pPr marL="742950" indent="-285750" defTabSz="1014413">
              <a:spcBef>
                <a:spcPct val="20000"/>
              </a:spcBef>
              <a:buChar char="–"/>
              <a:defRPr sz="2200">
                <a:solidFill>
                  <a:schemeClr val="tx1"/>
                </a:solidFill>
                <a:latin typeface="Arial" charset="0"/>
                <a:ea typeface="MS PGothic" charset="-128"/>
              </a:defRPr>
            </a:lvl2pPr>
            <a:lvl3pPr marL="1143000" indent="-228600" defTabSz="1014413">
              <a:spcBef>
                <a:spcPct val="20000"/>
              </a:spcBef>
              <a:buChar char="•"/>
              <a:defRPr sz="2000">
                <a:solidFill>
                  <a:schemeClr val="tx1"/>
                </a:solidFill>
                <a:latin typeface="Arial" charset="0"/>
                <a:ea typeface="MS PGothic" charset="-128"/>
              </a:defRPr>
            </a:lvl3pPr>
            <a:lvl4pPr marL="1600200" indent="-228600" defTabSz="1014413">
              <a:spcBef>
                <a:spcPct val="20000"/>
              </a:spcBef>
              <a:buChar char="–"/>
              <a:defRPr>
                <a:solidFill>
                  <a:schemeClr val="tx1"/>
                </a:solidFill>
                <a:latin typeface="Arial" charset="0"/>
                <a:ea typeface="MS PGothic" charset="-128"/>
              </a:defRPr>
            </a:lvl4pPr>
            <a:lvl5pPr marL="2057400" indent="-228600" defTabSz="1014413">
              <a:spcBef>
                <a:spcPct val="20000"/>
              </a:spcBef>
              <a:buChar char="»"/>
              <a:defRPr>
                <a:solidFill>
                  <a:schemeClr val="tx1"/>
                </a:solidFill>
                <a:latin typeface="Arial" charset="0"/>
                <a:ea typeface="MS PGothic" charset="-128"/>
              </a:defRPr>
            </a:lvl5pPr>
            <a:lvl6pPr marL="2514600" indent="-228600" defTabSz="1014413" eaLnBrk="0" fontAlgn="base" hangingPunct="0">
              <a:spcBef>
                <a:spcPct val="20000"/>
              </a:spcBef>
              <a:spcAft>
                <a:spcPct val="0"/>
              </a:spcAft>
              <a:buChar char="»"/>
              <a:defRPr>
                <a:solidFill>
                  <a:schemeClr val="tx1"/>
                </a:solidFill>
                <a:latin typeface="Arial" charset="0"/>
                <a:ea typeface="MS PGothic" charset="-128"/>
              </a:defRPr>
            </a:lvl6pPr>
            <a:lvl7pPr marL="2971800" indent="-228600" defTabSz="1014413" eaLnBrk="0" fontAlgn="base" hangingPunct="0">
              <a:spcBef>
                <a:spcPct val="20000"/>
              </a:spcBef>
              <a:spcAft>
                <a:spcPct val="0"/>
              </a:spcAft>
              <a:buChar char="»"/>
              <a:defRPr>
                <a:solidFill>
                  <a:schemeClr val="tx1"/>
                </a:solidFill>
                <a:latin typeface="Arial" charset="0"/>
                <a:ea typeface="MS PGothic" charset="-128"/>
              </a:defRPr>
            </a:lvl7pPr>
            <a:lvl8pPr marL="3429000" indent="-228600" defTabSz="1014413" eaLnBrk="0" fontAlgn="base" hangingPunct="0">
              <a:spcBef>
                <a:spcPct val="20000"/>
              </a:spcBef>
              <a:spcAft>
                <a:spcPct val="0"/>
              </a:spcAft>
              <a:buChar char="»"/>
              <a:defRPr>
                <a:solidFill>
                  <a:schemeClr val="tx1"/>
                </a:solidFill>
                <a:latin typeface="Arial" charset="0"/>
                <a:ea typeface="MS PGothic" charset="-128"/>
              </a:defRPr>
            </a:lvl8pPr>
            <a:lvl9pPr marL="3886200" indent="-228600" defTabSz="1014413" eaLnBrk="0" fontAlgn="base" hangingPunct="0">
              <a:spcBef>
                <a:spcPct val="20000"/>
              </a:spcBef>
              <a:spcAft>
                <a:spcPct val="0"/>
              </a:spcAft>
              <a:buChar char="»"/>
              <a:defRPr>
                <a:solidFill>
                  <a:schemeClr val="tx1"/>
                </a:solidFill>
                <a:latin typeface="Arial" charset="0"/>
                <a:ea typeface="MS PGothic" charset="-128"/>
              </a:defRPr>
            </a:lvl9pPr>
          </a:lstStyle>
          <a:p>
            <a:pPr algn="ctr">
              <a:lnSpc>
                <a:spcPct val="90000"/>
              </a:lnSpc>
              <a:spcBef>
                <a:spcPts val="1200"/>
              </a:spcBef>
              <a:buFontTx/>
              <a:buNone/>
            </a:pPr>
            <a:r>
              <a:rPr lang="en-US" altLang="en-US" sz="3200" b="1">
                <a:solidFill>
                  <a:srgbClr val="000099"/>
                </a:solidFill>
                <a:latin typeface="Calibri" charset="0"/>
              </a:rPr>
              <a:t>BULLY–FREE your HOME</a:t>
            </a:r>
          </a:p>
          <a:p>
            <a:pPr algn="ctr">
              <a:spcBef>
                <a:spcPct val="0"/>
              </a:spcBef>
              <a:buFontTx/>
              <a:buNone/>
            </a:pPr>
            <a:endParaRPr lang="en-US" altLang="en-US" sz="3200" b="1">
              <a:solidFill>
                <a:srgbClr val="000099"/>
              </a:solidFill>
              <a:latin typeface="Calibri" charset="0"/>
            </a:endParaRPr>
          </a:p>
          <a:p>
            <a:pPr algn="ctr">
              <a:lnSpc>
                <a:spcPct val="90000"/>
              </a:lnSpc>
              <a:spcBef>
                <a:spcPts val="1200"/>
              </a:spcBef>
              <a:buFontTx/>
              <a:buNone/>
            </a:pPr>
            <a:r>
              <a:rPr lang="en-US" altLang="en-US" sz="2800">
                <a:latin typeface="Calibri" charset="0"/>
              </a:rPr>
              <a:t>School is just an extension of our home.</a:t>
            </a:r>
          </a:p>
          <a:p>
            <a:pPr algn="ctr">
              <a:lnSpc>
                <a:spcPct val="90000"/>
              </a:lnSpc>
              <a:spcBef>
                <a:spcPts val="1200"/>
              </a:spcBef>
              <a:buFontTx/>
              <a:buNone/>
            </a:pPr>
            <a:r>
              <a:rPr lang="en-US" altLang="en-US" sz="2800">
                <a:latin typeface="Calibri" charset="0"/>
              </a:rPr>
              <a:t>If children are bullied at home, they become bullies or they continue to be bullied at school.</a:t>
            </a:r>
          </a:p>
          <a:p>
            <a:pPr algn="ctr">
              <a:lnSpc>
                <a:spcPct val="90000"/>
              </a:lnSpc>
              <a:spcBef>
                <a:spcPts val="1200"/>
              </a:spcBef>
              <a:buFontTx/>
              <a:buNone/>
            </a:pPr>
            <a:r>
              <a:rPr lang="en-US" altLang="en-US" sz="2800">
                <a:latin typeface="Calibri" charset="0"/>
              </a:rPr>
              <a:t>Re-learn your home discipline styles.</a:t>
            </a:r>
          </a:p>
          <a:p>
            <a:pPr algn="ctr">
              <a:lnSpc>
                <a:spcPct val="90000"/>
              </a:lnSpc>
              <a:spcBef>
                <a:spcPts val="1200"/>
              </a:spcBef>
              <a:buFontTx/>
              <a:buNone/>
            </a:pPr>
            <a:r>
              <a:rPr lang="en-US" altLang="en-US" sz="2800">
                <a:latin typeface="Calibri" charset="0"/>
              </a:rPr>
              <a:t>Create a </a:t>
            </a:r>
            <a:r>
              <a:rPr lang="en-US" altLang="en-US" sz="2800">
                <a:solidFill>
                  <a:srgbClr val="FF0066"/>
                </a:solidFill>
                <a:latin typeface="Calibri" charset="0"/>
              </a:rPr>
              <a:t>BULLY-FREE ZONE</a:t>
            </a:r>
            <a:r>
              <a:rPr lang="en-US" altLang="en-US" sz="2800">
                <a:latin typeface="Calibri" charset="0"/>
              </a:rPr>
              <a:t>.</a:t>
            </a:r>
          </a:p>
        </p:txBody>
      </p:sp>
      <p:sp>
        <p:nvSpPr>
          <p:cNvPr id="2" name="Title 1"/>
          <p:cNvSpPr>
            <a:spLocks noGrp="1"/>
          </p:cNvSpPr>
          <p:nvPr>
            <p:ph type="title"/>
          </p:nvPr>
        </p:nvSpPr>
        <p:spPr>
          <a:xfrm>
            <a:off x="0" y="785813"/>
            <a:ext cx="10150475" cy="914400"/>
          </a:xfrm>
        </p:spPr>
        <p:txBody>
          <a:bodyPr/>
          <a:lstStyle/>
          <a:p>
            <a:pPr algn="ctr">
              <a:defRPr/>
            </a:pPr>
            <a:r>
              <a:rPr lang="en-US" altLang="en-US" sz="4000" b="0" i="0" dirty="0" smtClean="0">
                <a:solidFill>
                  <a:schemeClr val="bg1"/>
                </a:solidFill>
                <a:effectLst/>
                <a:latin typeface="Avenir Book" charset="0"/>
                <a:ea typeface="Avenir Book" charset="0"/>
                <a:cs typeface="Avenir Book" charset="0"/>
              </a:rPr>
              <a:t>WHAT </a:t>
            </a:r>
            <a:r>
              <a:rPr lang="en-US" altLang="en-US" sz="4000" i="0" dirty="0" smtClean="0">
                <a:solidFill>
                  <a:schemeClr val="bg1"/>
                </a:solidFill>
                <a:effectLst/>
                <a:latin typeface="Avenir Next" charset="0"/>
                <a:ea typeface="Avenir Next" charset="0"/>
                <a:cs typeface="Avenir Next" charset="0"/>
              </a:rPr>
              <a:t>PARENTS </a:t>
            </a:r>
            <a:r>
              <a:rPr lang="en-US" altLang="en-US" sz="4000" b="0" i="0" dirty="0" smtClean="0">
                <a:solidFill>
                  <a:schemeClr val="bg1"/>
                </a:solidFill>
                <a:effectLst/>
                <a:latin typeface="Avenir Book" charset="0"/>
                <a:ea typeface="Avenir Book" charset="0"/>
                <a:cs typeface="Avenir Book" charset="0"/>
              </a:rPr>
              <a:t>CAN DO</a:t>
            </a:r>
            <a:endParaRPr lang="en-US" sz="4000" dirty="0"/>
          </a:p>
        </p:txBody>
      </p:sp>
    </p:spTree>
  </p:cSld>
  <p:clrMapOvr>
    <a:masterClrMapping/>
  </p:clrMapOvr>
  <p:transition>
    <p:randomBa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9394" name="Content Placeholder 2"/>
          <p:cNvSpPr txBox="1">
            <a:spLocks/>
          </p:cNvSpPr>
          <p:nvPr/>
        </p:nvSpPr>
        <p:spPr bwMode="auto">
          <a:xfrm>
            <a:off x="579437" y="2499519"/>
            <a:ext cx="870585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14413">
              <a:spcBef>
                <a:spcPct val="20000"/>
              </a:spcBef>
              <a:buChar char="•"/>
              <a:defRPr sz="2400">
                <a:solidFill>
                  <a:schemeClr val="tx1"/>
                </a:solidFill>
                <a:latin typeface="Arial" charset="0"/>
                <a:ea typeface="MS PGothic" charset="-128"/>
                <a:cs typeface="ＭＳ Ｐゴシック" charset="-128"/>
              </a:defRPr>
            </a:lvl1pPr>
            <a:lvl2pPr marL="742950" indent="-285750" defTabSz="1014413">
              <a:spcBef>
                <a:spcPct val="20000"/>
              </a:spcBef>
              <a:buChar char="–"/>
              <a:defRPr sz="2200">
                <a:solidFill>
                  <a:schemeClr val="tx1"/>
                </a:solidFill>
                <a:latin typeface="Arial" charset="0"/>
                <a:ea typeface="MS PGothic" charset="-128"/>
              </a:defRPr>
            </a:lvl2pPr>
            <a:lvl3pPr marL="1143000" indent="-228600" defTabSz="1014413">
              <a:spcBef>
                <a:spcPct val="20000"/>
              </a:spcBef>
              <a:buChar char="•"/>
              <a:defRPr sz="2000">
                <a:solidFill>
                  <a:schemeClr val="tx1"/>
                </a:solidFill>
                <a:latin typeface="Arial" charset="0"/>
                <a:ea typeface="MS PGothic" charset="-128"/>
              </a:defRPr>
            </a:lvl3pPr>
            <a:lvl4pPr marL="1600200" indent="-228600" defTabSz="1014413">
              <a:spcBef>
                <a:spcPct val="20000"/>
              </a:spcBef>
              <a:buChar char="–"/>
              <a:defRPr>
                <a:solidFill>
                  <a:schemeClr val="tx1"/>
                </a:solidFill>
                <a:latin typeface="Arial" charset="0"/>
                <a:ea typeface="MS PGothic" charset="-128"/>
              </a:defRPr>
            </a:lvl4pPr>
            <a:lvl5pPr marL="2057400" indent="-228600" defTabSz="1014413">
              <a:spcBef>
                <a:spcPct val="20000"/>
              </a:spcBef>
              <a:buChar char="»"/>
              <a:defRPr>
                <a:solidFill>
                  <a:schemeClr val="tx1"/>
                </a:solidFill>
                <a:latin typeface="Arial" charset="0"/>
                <a:ea typeface="MS PGothic" charset="-128"/>
              </a:defRPr>
            </a:lvl5pPr>
            <a:lvl6pPr marL="2514600" indent="-228600" defTabSz="1014413" eaLnBrk="0" fontAlgn="base" hangingPunct="0">
              <a:spcBef>
                <a:spcPct val="20000"/>
              </a:spcBef>
              <a:spcAft>
                <a:spcPct val="0"/>
              </a:spcAft>
              <a:buChar char="»"/>
              <a:defRPr>
                <a:solidFill>
                  <a:schemeClr val="tx1"/>
                </a:solidFill>
                <a:latin typeface="Arial" charset="0"/>
                <a:ea typeface="MS PGothic" charset="-128"/>
              </a:defRPr>
            </a:lvl6pPr>
            <a:lvl7pPr marL="2971800" indent="-228600" defTabSz="1014413" eaLnBrk="0" fontAlgn="base" hangingPunct="0">
              <a:spcBef>
                <a:spcPct val="20000"/>
              </a:spcBef>
              <a:spcAft>
                <a:spcPct val="0"/>
              </a:spcAft>
              <a:buChar char="»"/>
              <a:defRPr>
                <a:solidFill>
                  <a:schemeClr val="tx1"/>
                </a:solidFill>
                <a:latin typeface="Arial" charset="0"/>
                <a:ea typeface="MS PGothic" charset="-128"/>
              </a:defRPr>
            </a:lvl7pPr>
            <a:lvl8pPr marL="3429000" indent="-228600" defTabSz="1014413" eaLnBrk="0" fontAlgn="base" hangingPunct="0">
              <a:spcBef>
                <a:spcPct val="20000"/>
              </a:spcBef>
              <a:spcAft>
                <a:spcPct val="0"/>
              </a:spcAft>
              <a:buChar char="»"/>
              <a:defRPr>
                <a:solidFill>
                  <a:schemeClr val="tx1"/>
                </a:solidFill>
                <a:latin typeface="Arial" charset="0"/>
                <a:ea typeface="MS PGothic" charset="-128"/>
              </a:defRPr>
            </a:lvl8pPr>
            <a:lvl9pPr marL="3886200" indent="-228600" defTabSz="1014413" eaLnBrk="0" fontAlgn="base" hangingPunct="0">
              <a:spcBef>
                <a:spcPct val="20000"/>
              </a:spcBef>
              <a:spcAft>
                <a:spcPct val="0"/>
              </a:spcAft>
              <a:buChar char="»"/>
              <a:defRPr>
                <a:solidFill>
                  <a:schemeClr val="tx1"/>
                </a:solidFill>
                <a:latin typeface="Arial" charset="0"/>
                <a:ea typeface="MS PGothic" charset="-128"/>
              </a:defRPr>
            </a:lvl9pPr>
          </a:lstStyle>
          <a:p>
            <a:pPr algn="ctr">
              <a:lnSpc>
                <a:spcPct val="90000"/>
              </a:lnSpc>
              <a:spcBef>
                <a:spcPts val="1200"/>
              </a:spcBef>
              <a:buFontTx/>
              <a:buNone/>
            </a:pPr>
            <a:r>
              <a:rPr lang="en-US" altLang="en-US" sz="3200" b="1" dirty="0">
                <a:solidFill>
                  <a:srgbClr val="000099"/>
                </a:solidFill>
                <a:latin typeface="Calibri" charset="0"/>
              </a:rPr>
              <a:t>BULLY–FREE your HOME</a:t>
            </a:r>
          </a:p>
          <a:p>
            <a:pPr>
              <a:lnSpc>
                <a:spcPct val="90000"/>
              </a:lnSpc>
              <a:buFontTx/>
              <a:buNone/>
            </a:pPr>
            <a:endParaRPr lang="en-US" altLang="en-US" sz="2800" dirty="0">
              <a:latin typeface="Calibri" charset="0"/>
            </a:endParaRPr>
          </a:p>
          <a:p>
            <a:pPr algn="ctr">
              <a:lnSpc>
                <a:spcPct val="90000"/>
              </a:lnSpc>
              <a:buFontTx/>
              <a:buNone/>
            </a:pPr>
            <a:r>
              <a:rPr lang="en-US" altLang="en-US" sz="2800" dirty="0">
                <a:latin typeface="Calibri" charset="0"/>
              </a:rPr>
              <a:t>“Purity in speech and true Christian courtesy should be constantly practiced. Teach the children and youth to respect themselves </a:t>
            </a:r>
            <a:r>
              <a:rPr lang="en-US" altLang="en-US" sz="2800" dirty="0">
                <a:solidFill>
                  <a:srgbClr val="667DC6"/>
                </a:solidFill>
                <a:latin typeface="Calibri" charset="0"/>
              </a:rPr>
              <a:t>[and others]</a:t>
            </a:r>
            <a:r>
              <a:rPr lang="en-US" altLang="en-US" sz="2800" dirty="0">
                <a:latin typeface="Calibri" charset="0"/>
              </a:rPr>
              <a:t>, to be true to God, true to principle; teach them to respect and obey the law of God.”</a:t>
            </a:r>
          </a:p>
          <a:p>
            <a:pPr algn="ctr">
              <a:lnSpc>
                <a:spcPct val="90000"/>
              </a:lnSpc>
              <a:spcBef>
                <a:spcPts val="1200"/>
              </a:spcBef>
              <a:buFontTx/>
              <a:buNone/>
            </a:pPr>
            <a:r>
              <a:rPr lang="en-US" altLang="en-US" sz="2800" dirty="0">
                <a:latin typeface="Calibri" charset="0"/>
              </a:rPr>
              <a:t>	</a:t>
            </a:r>
            <a:r>
              <a:rPr lang="en-US" altLang="en-US" i="1" dirty="0" smtClean="0">
                <a:latin typeface="Calibri" charset="0"/>
              </a:rPr>
              <a:t>The Adventist </a:t>
            </a:r>
            <a:r>
              <a:rPr lang="en-US" altLang="en-US" i="1" dirty="0">
                <a:latin typeface="Calibri" charset="0"/>
              </a:rPr>
              <a:t>Home, p.16.3. </a:t>
            </a:r>
            <a:endParaRPr lang="en-US" altLang="en-US" dirty="0">
              <a:latin typeface="Calibri" charset="0"/>
            </a:endParaRPr>
          </a:p>
          <a:p>
            <a:pPr algn="ctr">
              <a:lnSpc>
                <a:spcPct val="90000"/>
              </a:lnSpc>
              <a:buFontTx/>
              <a:buNone/>
            </a:pPr>
            <a:r>
              <a:rPr lang="en-US" altLang="en-US" sz="2800" dirty="0">
                <a:latin typeface="Calibri" charset="0"/>
              </a:rPr>
              <a:t>Begin with </a:t>
            </a:r>
            <a:r>
              <a:rPr lang="en-US" altLang="en-US" sz="2800" b="1" dirty="0">
                <a:solidFill>
                  <a:srgbClr val="000099"/>
                </a:solidFill>
                <a:latin typeface="Calibri" charset="0"/>
              </a:rPr>
              <a:t>SELF</a:t>
            </a:r>
            <a:r>
              <a:rPr lang="en-US" altLang="en-US" sz="2800" dirty="0">
                <a:latin typeface="Calibri" charset="0"/>
              </a:rPr>
              <a:t> to create a </a:t>
            </a:r>
            <a:r>
              <a:rPr lang="en-US" altLang="en-US" sz="2800" dirty="0">
                <a:solidFill>
                  <a:srgbClr val="FF0066"/>
                </a:solidFill>
                <a:latin typeface="Calibri" charset="0"/>
              </a:rPr>
              <a:t>BULLY-FREE ZONE.</a:t>
            </a:r>
          </a:p>
        </p:txBody>
      </p:sp>
      <p:sp>
        <p:nvSpPr>
          <p:cNvPr id="2" name="Title 1"/>
          <p:cNvSpPr>
            <a:spLocks noGrp="1"/>
          </p:cNvSpPr>
          <p:nvPr>
            <p:ph type="title"/>
          </p:nvPr>
        </p:nvSpPr>
        <p:spPr>
          <a:xfrm>
            <a:off x="0" y="747713"/>
            <a:ext cx="10150475" cy="914400"/>
          </a:xfrm>
        </p:spPr>
        <p:txBody>
          <a:bodyPr/>
          <a:lstStyle/>
          <a:p>
            <a:pPr algn="ctr">
              <a:defRPr/>
            </a:pPr>
            <a:r>
              <a:rPr lang="en-US" altLang="en-US" sz="4000" b="0" i="0" dirty="0" smtClean="0">
                <a:solidFill>
                  <a:schemeClr val="bg1"/>
                </a:solidFill>
                <a:effectLst/>
                <a:latin typeface="Avenir Book" charset="0"/>
                <a:ea typeface="Avenir Book" charset="0"/>
                <a:cs typeface="Avenir Book" charset="0"/>
              </a:rPr>
              <a:t>WHAT </a:t>
            </a:r>
            <a:r>
              <a:rPr lang="en-US" altLang="en-US" sz="4000" i="0" dirty="0" smtClean="0">
                <a:solidFill>
                  <a:schemeClr val="bg1"/>
                </a:solidFill>
                <a:effectLst/>
                <a:latin typeface="Avenir Next" charset="0"/>
                <a:ea typeface="Avenir Next" charset="0"/>
                <a:cs typeface="Avenir Next" charset="0"/>
              </a:rPr>
              <a:t>PARENTS</a:t>
            </a:r>
            <a:r>
              <a:rPr lang="en-US" altLang="en-US" sz="4000" b="0" i="0" dirty="0" smtClean="0">
                <a:solidFill>
                  <a:schemeClr val="bg1"/>
                </a:solidFill>
                <a:effectLst/>
                <a:latin typeface="Avenir Book" charset="0"/>
                <a:ea typeface="Avenir Book" charset="0"/>
                <a:cs typeface="Avenir Book" charset="0"/>
              </a:rPr>
              <a:t> CAN DO</a:t>
            </a:r>
            <a:endParaRPr lang="en-US" sz="4000" dirty="0"/>
          </a:p>
        </p:txBody>
      </p:sp>
    </p:spTree>
  </p:cSld>
  <p:clrMapOvr>
    <a:masterClrMapping/>
  </p:clrMapOvr>
  <p:transition>
    <p:randomBa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0418" name="Content Placeholder 2"/>
          <p:cNvSpPr txBox="1">
            <a:spLocks/>
          </p:cNvSpPr>
          <p:nvPr/>
        </p:nvSpPr>
        <p:spPr bwMode="auto">
          <a:xfrm>
            <a:off x="788988" y="2500313"/>
            <a:ext cx="85725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14413">
              <a:spcBef>
                <a:spcPct val="20000"/>
              </a:spcBef>
              <a:buChar char="•"/>
              <a:defRPr sz="2400">
                <a:solidFill>
                  <a:schemeClr val="tx1"/>
                </a:solidFill>
                <a:latin typeface="Arial" charset="0"/>
                <a:ea typeface="MS PGothic" charset="-128"/>
                <a:cs typeface="ＭＳ Ｐゴシック" charset="-128"/>
              </a:defRPr>
            </a:lvl1pPr>
            <a:lvl2pPr marL="742950" indent="-285750" defTabSz="1014413">
              <a:spcBef>
                <a:spcPct val="20000"/>
              </a:spcBef>
              <a:buChar char="–"/>
              <a:defRPr sz="2200">
                <a:solidFill>
                  <a:schemeClr val="tx1"/>
                </a:solidFill>
                <a:latin typeface="Arial" charset="0"/>
                <a:ea typeface="MS PGothic" charset="-128"/>
              </a:defRPr>
            </a:lvl2pPr>
            <a:lvl3pPr marL="1143000" indent="-228600" defTabSz="1014413">
              <a:spcBef>
                <a:spcPct val="20000"/>
              </a:spcBef>
              <a:buChar char="•"/>
              <a:defRPr sz="2000">
                <a:solidFill>
                  <a:schemeClr val="tx1"/>
                </a:solidFill>
                <a:latin typeface="Arial" charset="0"/>
                <a:ea typeface="MS PGothic" charset="-128"/>
              </a:defRPr>
            </a:lvl3pPr>
            <a:lvl4pPr marL="1600200" indent="-228600" defTabSz="1014413">
              <a:spcBef>
                <a:spcPct val="20000"/>
              </a:spcBef>
              <a:buChar char="–"/>
              <a:defRPr>
                <a:solidFill>
                  <a:schemeClr val="tx1"/>
                </a:solidFill>
                <a:latin typeface="Arial" charset="0"/>
                <a:ea typeface="MS PGothic" charset="-128"/>
              </a:defRPr>
            </a:lvl4pPr>
            <a:lvl5pPr marL="2057400" indent="-228600" defTabSz="1014413">
              <a:spcBef>
                <a:spcPct val="20000"/>
              </a:spcBef>
              <a:buChar char="»"/>
              <a:defRPr>
                <a:solidFill>
                  <a:schemeClr val="tx1"/>
                </a:solidFill>
                <a:latin typeface="Arial" charset="0"/>
                <a:ea typeface="MS PGothic" charset="-128"/>
              </a:defRPr>
            </a:lvl5pPr>
            <a:lvl6pPr marL="2514600" indent="-228600" defTabSz="1014413" eaLnBrk="0" fontAlgn="base" hangingPunct="0">
              <a:spcBef>
                <a:spcPct val="20000"/>
              </a:spcBef>
              <a:spcAft>
                <a:spcPct val="0"/>
              </a:spcAft>
              <a:buChar char="»"/>
              <a:defRPr>
                <a:solidFill>
                  <a:schemeClr val="tx1"/>
                </a:solidFill>
                <a:latin typeface="Arial" charset="0"/>
                <a:ea typeface="MS PGothic" charset="-128"/>
              </a:defRPr>
            </a:lvl6pPr>
            <a:lvl7pPr marL="2971800" indent="-228600" defTabSz="1014413" eaLnBrk="0" fontAlgn="base" hangingPunct="0">
              <a:spcBef>
                <a:spcPct val="20000"/>
              </a:spcBef>
              <a:spcAft>
                <a:spcPct val="0"/>
              </a:spcAft>
              <a:buChar char="»"/>
              <a:defRPr>
                <a:solidFill>
                  <a:schemeClr val="tx1"/>
                </a:solidFill>
                <a:latin typeface="Arial" charset="0"/>
                <a:ea typeface="MS PGothic" charset="-128"/>
              </a:defRPr>
            </a:lvl7pPr>
            <a:lvl8pPr marL="3429000" indent="-228600" defTabSz="1014413" eaLnBrk="0" fontAlgn="base" hangingPunct="0">
              <a:spcBef>
                <a:spcPct val="20000"/>
              </a:spcBef>
              <a:spcAft>
                <a:spcPct val="0"/>
              </a:spcAft>
              <a:buChar char="»"/>
              <a:defRPr>
                <a:solidFill>
                  <a:schemeClr val="tx1"/>
                </a:solidFill>
                <a:latin typeface="Arial" charset="0"/>
                <a:ea typeface="MS PGothic" charset="-128"/>
              </a:defRPr>
            </a:lvl8pPr>
            <a:lvl9pPr marL="3886200" indent="-228600" defTabSz="1014413" eaLnBrk="0" fontAlgn="base" hangingPunct="0">
              <a:spcBef>
                <a:spcPct val="20000"/>
              </a:spcBef>
              <a:spcAft>
                <a:spcPct val="0"/>
              </a:spcAft>
              <a:buChar char="»"/>
              <a:defRPr>
                <a:solidFill>
                  <a:schemeClr val="tx1"/>
                </a:solidFill>
                <a:latin typeface="Arial" charset="0"/>
                <a:ea typeface="MS PGothic" charset="-128"/>
              </a:defRPr>
            </a:lvl9pPr>
          </a:lstStyle>
          <a:p>
            <a:pPr algn="ctr">
              <a:lnSpc>
                <a:spcPct val="90000"/>
              </a:lnSpc>
              <a:spcBef>
                <a:spcPts val="1200"/>
              </a:spcBef>
              <a:buFontTx/>
              <a:buNone/>
            </a:pPr>
            <a:r>
              <a:rPr lang="en-US" altLang="en-US" sz="3200" b="1" dirty="0">
                <a:solidFill>
                  <a:srgbClr val="000099"/>
                </a:solidFill>
                <a:latin typeface="Calibri" charset="0"/>
              </a:rPr>
              <a:t>BULLY–FREE your HOME</a:t>
            </a:r>
          </a:p>
          <a:p>
            <a:pPr algn="ctr">
              <a:spcBef>
                <a:spcPts val="1200"/>
              </a:spcBef>
              <a:buFontTx/>
              <a:buNone/>
            </a:pPr>
            <a:r>
              <a:rPr lang="en-US" altLang="en-US" sz="2800" dirty="0">
                <a:latin typeface="Calibri" charset="0"/>
              </a:rPr>
              <a:t>“Every one of us knows that conditions in society are but a reflection of conditions in the homes of the nation. We likewise know that a change in the home is mirrored in a changed society.”</a:t>
            </a:r>
          </a:p>
          <a:p>
            <a:pPr algn="ctr">
              <a:lnSpc>
                <a:spcPct val="90000"/>
              </a:lnSpc>
              <a:spcBef>
                <a:spcPts val="1200"/>
              </a:spcBef>
              <a:buFontTx/>
              <a:buNone/>
            </a:pPr>
            <a:r>
              <a:rPr lang="en-US" altLang="en-US" i="1" dirty="0" smtClean="0">
                <a:latin typeface="Calibri" charset="0"/>
              </a:rPr>
              <a:t>The Adventist </a:t>
            </a:r>
            <a:r>
              <a:rPr lang="en-US" altLang="en-US" i="1" dirty="0">
                <a:latin typeface="Calibri" charset="0"/>
              </a:rPr>
              <a:t>Home</a:t>
            </a:r>
            <a:r>
              <a:rPr lang="en-US" altLang="en-US" dirty="0">
                <a:latin typeface="Calibri" charset="0"/>
              </a:rPr>
              <a:t>, p. 6.3.</a:t>
            </a:r>
          </a:p>
          <a:p>
            <a:pPr algn="ctr">
              <a:lnSpc>
                <a:spcPct val="90000"/>
              </a:lnSpc>
              <a:buFontTx/>
              <a:buNone/>
            </a:pPr>
            <a:endParaRPr lang="en-US" altLang="en-US" sz="2800" dirty="0">
              <a:latin typeface="Calibri" charset="0"/>
            </a:endParaRPr>
          </a:p>
          <a:p>
            <a:pPr algn="ctr">
              <a:lnSpc>
                <a:spcPct val="90000"/>
              </a:lnSpc>
              <a:buFontTx/>
              <a:buNone/>
            </a:pPr>
            <a:r>
              <a:rPr lang="en-US" altLang="en-US" sz="2800" dirty="0">
                <a:latin typeface="Calibri" charset="0"/>
              </a:rPr>
              <a:t>Begin at </a:t>
            </a:r>
            <a:r>
              <a:rPr lang="en-US" altLang="en-US" sz="2800" b="1" dirty="0">
                <a:solidFill>
                  <a:srgbClr val="000099"/>
                </a:solidFill>
                <a:latin typeface="Calibri" charset="0"/>
              </a:rPr>
              <a:t>HOME</a:t>
            </a:r>
            <a:r>
              <a:rPr lang="en-US" altLang="en-US" sz="2800" dirty="0">
                <a:latin typeface="Calibri" charset="0"/>
              </a:rPr>
              <a:t> to create a </a:t>
            </a:r>
            <a:r>
              <a:rPr lang="en-US" altLang="en-US" sz="2800" dirty="0">
                <a:solidFill>
                  <a:srgbClr val="FF0066"/>
                </a:solidFill>
                <a:latin typeface="Calibri" charset="0"/>
              </a:rPr>
              <a:t>BULLY-FREE ZONE.</a:t>
            </a:r>
          </a:p>
        </p:txBody>
      </p:sp>
      <p:sp>
        <p:nvSpPr>
          <p:cNvPr id="2" name="Title 1"/>
          <p:cNvSpPr>
            <a:spLocks noGrp="1"/>
          </p:cNvSpPr>
          <p:nvPr>
            <p:ph type="title"/>
          </p:nvPr>
        </p:nvSpPr>
        <p:spPr>
          <a:xfrm>
            <a:off x="0" y="747713"/>
            <a:ext cx="10150475" cy="914400"/>
          </a:xfrm>
        </p:spPr>
        <p:txBody>
          <a:bodyPr/>
          <a:lstStyle/>
          <a:p>
            <a:pPr algn="ctr">
              <a:defRPr/>
            </a:pPr>
            <a:r>
              <a:rPr lang="en-US" altLang="en-US" sz="4000" b="0" i="0" dirty="0" smtClean="0">
                <a:solidFill>
                  <a:schemeClr val="bg1"/>
                </a:solidFill>
                <a:effectLst/>
                <a:latin typeface="Avenir Book" charset="0"/>
                <a:ea typeface="Avenir Book" charset="0"/>
                <a:cs typeface="Avenir Book" charset="0"/>
              </a:rPr>
              <a:t>WHAT </a:t>
            </a:r>
            <a:r>
              <a:rPr lang="en-US" altLang="en-US" sz="4000" i="0" dirty="0" smtClean="0">
                <a:solidFill>
                  <a:schemeClr val="bg1"/>
                </a:solidFill>
                <a:effectLst/>
                <a:latin typeface="Avenir Next" charset="0"/>
                <a:ea typeface="Avenir Next" charset="0"/>
                <a:cs typeface="Avenir Next" charset="0"/>
              </a:rPr>
              <a:t>PARENTS </a:t>
            </a:r>
            <a:r>
              <a:rPr lang="en-US" altLang="en-US" sz="4000" b="0" i="0" dirty="0" smtClean="0">
                <a:solidFill>
                  <a:schemeClr val="bg1"/>
                </a:solidFill>
                <a:effectLst/>
                <a:latin typeface="Avenir Book" charset="0"/>
                <a:ea typeface="Avenir Book" charset="0"/>
                <a:cs typeface="Avenir Book" charset="0"/>
              </a:rPr>
              <a:t>CAN DO</a:t>
            </a:r>
            <a:endParaRPr lang="en-US" sz="4000" dirty="0"/>
          </a:p>
        </p:txBody>
      </p:sp>
    </p:spTree>
  </p:cSld>
  <p:clrMapOvr>
    <a:masterClrMapping/>
  </p:clrMapOvr>
  <p:transition>
    <p:randomBa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9394" name="Content Placeholder 2"/>
          <p:cNvSpPr txBox="1">
            <a:spLocks/>
          </p:cNvSpPr>
          <p:nvPr/>
        </p:nvSpPr>
        <p:spPr bwMode="auto">
          <a:xfrm>
            <a:off x="808038" y="2576513"/>
            <a:ext cx="85344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14413">
              <a:spcBef>
                <a:spcPct val="20000"/>
              </a:spcBef>
              <a:buChar char="•"/>
              <a:defRPr sz="2400">
                <a:solidFill>
                  <a:schemeClr val="tx1"/>
                </a:solidFill>
                <a:latin typeface="Arial" charset="0"/>
                <a:ea typeface="MS PGothic" charset="-128"/>
                <a:cs typeface="ＭＳ Ｐゴシック" charset="-128"/>
              </a:defRPr>
            </a:lvl1pPr>
            <a:lvl2pPr marL="742950" indent="-285750" defTabSz="1014413">
              <a:spcBef>
                <a:spcPct val="20000"/>
              </a:spcBef>
              <a:buChar char="–"/>
              <a:defRPr sz="2200">
                <a:solidFill>
                  <a:schemeClr val="tx1"/>
                </a:solidFill>
                <a:latin typeface="Arial" charset="0"/>
                <a:ea typeface="MS PGothic" charset="-128"/>
              </a:defRPr>
            </a:lvl2pPr>
            <a:lvl3pPr marL="1143000" indent="-228600" defTabSz="1014413">
              <a:spcBef>
                <a:spcPct val="20000"/>
              </a:spcBef>
              <a:buChar char="•"/>
              <a:defRPr sz="2000">
                <a:solidFill>
                  <a:schemeClr val="tx1"/>
                </a:solidFill>
                <a:latin typeface="Arial" charset="0"/>
                <a:ea typeface="MS PGothic" charset="-128"/>
              </a:defRPr>
            </a:lvl3pPr>
            <a:lvl4pPr marL="1600200" indent="-228600" defTabSz="1014413">
              <a:spcBef>
                <a:spcPct val="20000"/>
              </a:spcBef>
              <a:buChar char="–"/>
              <a:defRPr>
                <a:solidFill>
                  <a:schemeClr val="tx1"/>
                </a:solidFill>
                <a:latin typeface="Arial" charset="0"/>
                <a:ea typeface="MS PGothic" charset="-128"/>
              </a:defRPr>
            </a:lvl4pPr>
            <a:lvl5pPr marL="2057400" indent="-228600" defTabSz="1014413">
              <a:spcBef>
                <a:spcPct val="20000"/>
              </a:spcBef>
              <a:buChar char="»"/>
              <a:defRPr>
                <a:solidFill>
                  <a:schemeClr val="tx1"/>
                </a:solidFill>
                <a:latin typeface="Arial" charset="0"/>
                <a:ea typeface="MS PGothic" charset="-128"/>
              </a:defRPr>
            </a:lvl5pPr>
            <a:lvl6pPr marL="2514600" indent="-228600" defTabSz="1014413" eaLnBrk="0" fontAlgn="base" hangingPunct="0">
              <a:spcBef>
                <a:spcPct val="20000"/>
              </a:spcBef>
              <a:spcAft>
                <a:spcPct val="0"/>
              </a:spcAft>
              <a:buChar char="»"/>
              <a:defRPr>
                <a:solidFill>
                  <a:schemeClr val="tx1"/>
                </a:solidFill>
                <a:latin typeface="Arial" charset="0"/>
                <a:ea typeface="MS PGothic" charset="-128"/>
              </a:defRPr>
            </a:lvl6pPr>
            <a:lvl7pPr marL="2971800" indent="-228600" defTabSz="1014413" eaLnBrk="0" fontAlgn="base" hangingPunct="0">
              <a:spcBef>
                <a:spcPct val="20000"/>
              </a:spcBef>
              <a:spcAft>
                <a:spcPct val="0"/>
              </a:spcAft>
              <a:buChar char="»"/>
              <a:defRPr>
                <a:solidFill>
                  <a:schemeClr val="tx1"/>
                </a:solidFill>
                <a:latin typeface="Arial" charset="0"/>
                <a:ea typeface="MS PGothic" charset="-128"/>
              </a:defRPr>
            </a:lvl7pPr>
            <a:lvl8pPr marL="3429000" indent="-228600" defTabSz="1014413" eaLnBrk="0" fontAlgn="base" hangingPunct="0">
              <a:spcBef>
                <a:spcPct val="20000"/>
              </a:spcBef>
              <a:spcAft>
                <a:spcPct val="0"/>
              </a:spcAft>
              <a:buChar char="»"/>
              <a:defRPr>
                <a:solidFill>
                  <a:schemeClr val="tx1"/>
                </a:solidFill>
                <a:latin typeface="Arial" charset="0"/>
                <a:ea typeface="MS PGothic" charset="-128"/>
              </a:defRPr>
            </a:lvl8pPr>
            <a:lvl9pPr marL="3886200" indent="-228600" defTabSz="1014413" eaLnBrk="0" fontAlgn="base" hangingPunct="0">
              <a:spcBef>
                <a:spcPct val="20000"/>
              </a:spcBef>
              <a:spcAft>
                <a:spcPct val="0"/>
              </a:spcAft>
              <a:buChar char="»"/>
              <a:defRPr>
                <a:solidFill>
                  <a:schemeClr val="tx1"/>
                </a:solidFill>
                <a:latin typeface="Arial" charset="0"/>
                <a:ea typeface="MS PGothic" charset="-128"/>
              </a:defRPr>
            </a:lvl9pPr>
          </a:lstStyle>
          <a:p>
            <a:pPr>
              <a:spcBef>
                <a:spcPts val="1800"/>
              </a:spcBef>
              <a:buFontTx/>
              <a:buNone/>
            </a:pPr>
            <a:r>
              <a:rPr lang="en-US" altLang="en-US" sz="2800" b="1">
                <a:solidFill>
                  <a:srgbClr val="FF0000"/>
                </a:solidFill>
                <a:latin typeface="Calibri" charset="0"/>
              </a:rPr>
              <a:t>B </a:t>
            </a:r>
            <a:r>
              <a:rPr lang="en-US" altLang="en-US" sz="2800">
                <a:latin typeface="Calibri" charset="0"/>
              </a:rPr>
              <a:t>– Be aware of the signs and symptoms of bullying in the behavior of a child being bullied.</a:t>
            </a:r>
          </a:p>
          <a:p>
            <a:pPr>
              <a:spcBef>
                <a:spcPts val="1800"/>
              </a:spcBef>
              <a:buFontTx/>
              <a:buNone/>
            </a:pPr>
            <a:r>
              <a:rPr lang="en-US" altLang="en-US" sz="2800" b="1">
                <a:solidFill>
                  <a:srgbClr val="FF0000"/>
                </a:solidFill>
                <a:latin typeface="Calibri" charset="0"/>
              </a:rPr>
              <a:t>U </a:t>
            </a:r>
            <a:r>
              <a:rPr lang="en-US" altLang="en-US" sz="2800">
                <a:latin typeface="Calibri" charset="0"/>
              </a:rPr>
              <a:t>– Understand that the bully and the bullied both need help; they are both victims.</a:t>
            </a:r>
          </a:p>
          <a:p>
            <a:pPr>
              <a:spcBef>
                <a:spcPts val="1800"/>
              </a:spcBef>
              <a:buFontTx/>
              <a:buNone/>
            </a:pPr>
            <a:r>
              <a:rPr lang="en-US" altLang="en-US" sz="2800" b="1">
                <a:solidFill>
                  <a:srgbClr val="FF0000"/>
                </a:solidFill>
                <a:latin typeface="Calibri" charset="0"/>
              </a:rPr>
              <a:t>L </a:t>
            </a:r>
            <a:r>
              <a:rPr lang="en-US" altLang="en-US" sz="2800">
                <a:latin typeface="Calibri" charset="0"/>
              </a:rPr>
              <a:t>– Listen, listen, listen! Let them tell stories.</a:t>
            </a:r>
          </a:p>
          <a:p>
            <a:pPr>
              <a:spcBef>
                <a:spcPts val="1800"/>
              </a:spcBef>
              <a:buFontTx/>
              <a:buNone/>
            </a:pPr>
            <a:r>
              <a:rPr lang="en-US" altLang="en-US" sz="2800" b="1">
                <a:solidFill>
                  <a:srgbClr val="FF0000"/>
                </a:solidFill>
                <a:latin typeface="Calibri" charset="0"/>
              </a:rPr>
              <a:t>L </a:t>
            </a:r>
            <a:r>
              <a:rPr lang="en-US" altLang="en-US" sz="2800">
                <a:latin typeface="Calibri" charset="0"/>
              </a:rPr>
              <a:t>– Log every incident reported. Let the child keep a diary.</a:t>
            </a:r>
          </a:p>
          <a:p>
            <a:pPr>
              <a:spcBef>
                <a:spcPts val="1800"/>
              </a:spcBef>
              <a:buFontTx/>
              <a:buNone/>
            </a:pPr>
            <a:r>
              <a:rPr lang="en-US" altLang="en-US" sz="2800" b="1">
                <a:solidFill>
                  <a:srgbClr val="FF0000"/>
                </a:solidFill>
                <a:latin typeface="Calibri" charset="0"/>
              </a:rPr>
              <a:t>Y </a:t>
            </a:r>
            <a:r>
              <a:rPr lang="en-US" altLang="en-US" sz="2800">
                <a:latin typeface="Calibri" charset="0"/>
              </a:rPr>
              <a:t>– Yoke them into the Hands of the Almighty through prayer constantly.</a:t>
            </a:r>
            <a:endParaRPr lang="en-US" altLang="en-US" sz="2800" b="1">
              <a:latin typeface="Calibri" charset="0"/>
            </a:endParaRPr>
          </a:p>
        </p:txBody>
      </p:sp>
      <p:sp>
        <p:nvSpPr>
          <p:cNvPr id="2" name="Title 1"/>
          <p:cNvSpPr>
            <a:spLocks noGrp="1"/>
          </p:cNvSpPr>
          <p:nvPr>
            <p:ph type="title"/>
          </p:nvPr>
        </p:nvSpPr>
        <p:spPr>
          <a:xfrm>
            <a:off x="0" y="442913"/>
            <a:ext cx="10150475" cy="1371600"/>
          </a:xfrm>
        </p:spPr>
        <p:txBody>
          <a:bodyPr/>
          <a:lstStyle/>
          <a:p>
            <a:pPr algn="ctr">
              <a:defRPr/>
            </a:pPr>
            <a:r>
              <a:rPr lang="en-US" altLang="en-US" sz="4000" b="0" i="0" dirty="0">
                <a:solidFill>
                  <a:schemeClr val="bg1"/>
                </a:solidFill>
                <a:effectLst/>
                <a:latin typeface="Avenir Book" charset="0"/>
                <a:ea typeface="Avenir Book" charset="0"/>
                <a:cs typeface="Avenir Book" charset="0"/>
              </a:rPr>
              <a:t>WHAT </a:t>
            </a:r>
            <a:r>
              <a:rPr lang="en-US" altLang="en-US" sz="4000" i="0" dirty="0">
                <a:solidFill>
                  <a:schemeClr val="bg1"/>
                </a:solidFill>
                <a:effectLst/>
                <a:latin typeface="Avenir Next" charset="0"/>
                <a:ea typeface="Avenir Next" charset="0"/>
                <a:cs typeface="Avenir Next" charset="0"/>
              </a:rPr>
              <a:t>PARENTS, TEACHERS, </a:t>
            </a:r>
            <a:r>
              <a:rPr lang="en-US" altLang="en-US" sz="4000" i="0" dirty="0" smtClean="0">
                <a:solidFill>
                  <a:schemeClr val="bg1"/>
                </a:solidFill>
                <a:effectLst/>
                <a:latin typeface="Avenir Next" charset="0"/>
                <a:ea typeface="Avenir Next" charset="0"/>
                <a:cs typeface="Avenir Next" charset="0"/>
              </a:rPr>
              <a:t/>
            </a:r>
            <a:br>
              <a:rPr lang="en-US" altLang="en-US" sz="4000" i="0" dirty="0" smtClean="0">
                <a:solidFill>
                  <a:schemeClr val="bg1"/>
                </a:solidFill>
                <a:effectLst/>
                <a:latin typeface="Avenir Next" charset="0"/>
                <a:ea typeface="Avenir Next" charset="0"/>
                <a:cs typeface="Avenir Next" charset="0"/>
              </a:rPr>
            </a:br>
            <a:r>
              <a:rPr lang="en-US" altLang="en-US" sz="4000" i="0" dirty="0" smtClean="0">
                <a:solidFill>
                  <a:srgbClr val="FFFF00"/>
                </a:solidFill>
                <a:effectLst/>
                <a:latin typeface="Avenir Next" charset="0"/>
                <a:ea typeface="Avenir Next" charset="0"/>
                <a:cs typeface="Avenir Next" charset="0"/>
              </a:rPr>
              <a:t>CHURCH LEADERS </a:t>
            </a:r>
            <a:r>
              <a:rPr lang="en-US" altLang="en-US" sz="4000" b="0" i="0" dirty="0">
                <a:solidFill>
                  <a:schemeClr val="bg1"/>
                </a:solidFill>
                <a:effectLst/>
                <a:latin typeface="Avenir Book" charset="0"/>
                <a:ea typeface="Avenir Book" charset="0"/>
                <a:cs typeface="Avenir Book" charset="0"/>
              </a:rPr>
              <a:t>CAN DO</a:t>
            </a:r>
            <a:endParaRPr lang="en-US" sz="4000" b="0" dirty="0">
              <a:solidFill>
                <a:schemeClr val="bg1"/>
              </a:solidFill>
            </a:endParaRP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9394"/>
                                        </p:tgtEl>
                                        <p:attrNameLst>
                                          <p:attrName>style.visibility</p:attrName>
                                        </p:attrNameLst>
                                      </p:cBhvr>
                                      <p:to>
                                        <p:strVal val="visible"/>
                                      </p:to>
                                    </p:set>
                                    <p:animEffect transition="in" filter="barn(inVertical)">
                                      <p:cBhvr>
                                        <p:cTn id="7" dur="500"/>
                                        <p:tgtEl>
                                          <p:spTgt spid="593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4" grpId="0"/>
    </p:bldLst>
  </p:timing>
</p:sld>
</file>

<file path=ppt/slides/slide38.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3490" name="Content Placeholder 2"/>
          <p:cNvSpPr txBox="1">
            <a:spLocks/>
          </p:cNvSpPr>
          <p:nvPr/>
        </p:nvSpPr>
        <p:spPr bwMode="auto">
          <a:xfrm>
            <a:off x="746125" y="2881313"/>
            <a:ext cx="8656638" cy="3662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14413">
              <a:spcBef>
                <a:spcPct val="20000"/>
              </a:spcBef>
              <a:buChar char="•"/>
              <a:defRPr sz="2400">
                <a:solidFill>
                  <a:schemeClr val="tx1"/>
                </a:solidFill>
                <a:latin typeface="Arial" charset="0"/>
                <a:ea typeface="MS PGothic" charset="-128"/>
                <a:cs typeface="ＭＳ Ｐゴシック" charset="-128"/>
              </a:defRPr>
            </a:lvl1pPr>
            <a:lvl2pPr marL="742950" indent="-285750" defTabSz="1014413">
              <a:spcBef>
                <a:spcPct val="20000"/>
              </a:spcBef>
              <a:buChar char="–"/>
              <a:defRPr sz="2200">
                <a:solidFill>
                  <a:schemeClr val="tx1"/>
                </a:solidFill>
                <a:latin typeface="Arial" charset="0"/>
                <a:ea typeface="MS PGothic" charset="-128"/>
              </a:defRPr>
            </a:lvl2pPr>
            <a:lvl3pPr marL="1143000" indent="-228600" defTabSz="1014413">
              <a:spcBef>
                <a:spcPct val="20000"/>
              </a:spcBef>
              <a:buChar char="•"/>
              <a:defRPr sz="2000">
                <a:solidFill>
                  <a:schemeClr val="tx1"/>
                </a:solidFill>
                <a:latin typeface="Arial" charset="0"/>
                <a:ea typeface="MS PGothic" charset="-128"/>
              </a:defRPr>
            </a:lvl3pPr>
            <a:lvl4pPr marL="1600200" indent="-228600" defTabSz="1014413">
              <a:spcBef>
                <a:spcPct val="20000"/>
              </a:spcBef>
              <a:buChar char="–"/>
              <a:defRPr>
                <a:solidFill>
                  <a:schemeClr val="tx1"/>
                </a:solidFill>
                <a:latin typeface="Arial" charset="0"/>
                <a:ea typeface="MS PGothic" charset="-128"/>
              </a:defRPr>
            </a:lvl4pPr>
            <a:lvl5pPr marL="2057400" indent="-228600" defTabSz="1014413">
              <a:spcBef>
                <a:spcPct val="20000"/>
              </a:spcBef>
              <a:buChar char="»"/>
              <a:defRPr>
                <a:solidFill>
                  <a:schemeClr val="tx1"/>
                </a:solidFill>
                <a:latin typeface="Arial" charset="0"/>
                <a:ea typeface="MS PGothic" charset="-128"/>
              </a:defRPr>
            </a:lvl5pPr>
            <a:lvl6pPr marL="2514600" indent="-228600" defTabSz="1014413" eaLnBrk="0" fontAlgn="base" hangingPunct="0">
              <a:spcBef>
                <a:spcPct val="20000"/>
              </a:spcBef>
              <a:spcAft>
                <a:spcPct val="0"/>
              </a:spcAft>
              <a:buChar char="»"/>
              <a:defRPr>
                <a:solidFill>
                  <a:schemeClr val="tx1"/>
                </a:solidFill>
                <a:latin typeface="Arial" charset="0"/>
                <a:ea typeface="MS PGothic" charset="-128"/>
              </a:defRPr>
            </a:lvl6pPr>
            <a:lvl7pPr marL="2971800" indent="-228600" defTabSz="1014413" eaLnBrk="0" fontAlgn="base" hangingPunct="0">
              <a:spcBef>
                <a:spcPct val="20000"/>
              </a:spcBef>
              <a:spcAft>
                <a:spcPct val="0"/>
              </a:spcAft>
              <a:buChar char="»"/>
              <a:defRPr>
                <a:solidFill>
                  <a:schemeClr val="tx1"/>
                </a:solidFill>
                <a:latin typeface="Arial" charset="0"/>
                <a:ea typeface="MS PGothic" charset="-128"/>
              </a:defRPr>
            </a:lvl7pPr>
            <a:lvl8pPr marL="3429000" indent="-228600" defTabSz="1014413" eaLnBrk="0" fontAlgn="base" hangingPunct="0">
              <a:spcBef>
                <a:spcPct val="20000"/>
              </a:spcBef>
              <a:spcAft>
                <a:spcPct val="0"/>
              </a:spcAft>
              <a:buChar char="»"/>
              <a:defRPr>
                <a:solidFill>
                  <a:schemeClr val="tx1"/>
                </a:solidFill>
                <a:latin typeface="Arial" charset="0"/>
                <a:ea typeface="MS PGothic" charset="-128"/>
              </a:defRPr>
            </a:lvl8pPr>
            <a:lvl9pPr marL="3886200" indent="-228600" defTabSz="1014413" eaLnBrk="0" fontAlgn="base" hangingPunct="0">
              <a:spcBef>
                <a:spcPct val="20000"/>
              </a:spcBef>
              <a:spcAft>
                <a:spcPct val="0"/>
              </a:spcAft>
              <a:buChar char="»"/>
              <a:defRPr>
                <a:solidFill>
                  <a:schemeClr val="tx1"/>
                </a:solidFill>
                <a:latin typeface="Arial" charset="0"/>
                <a:ea typeface="MS PGothic" charset="-128"/>
              </a:defRPr>
            </a:lvl9pPr>
          </a:lstStyle>
          <a:p>
            <a:pPr>
              <a:lnSpc>
                <a:spcPct val="90000"/>
              </a:lnSpc>
              <a:spcBef>
                <a:spcPts val="1800"/>
              </a:spcBef>
              <a:buFontTx/>
              <a:buNone/>
            </a:pPr>
            <a:r>
              <a:rPr lang="en-US" altLang="en-US" sz="3200" b="1">
                <a:solidFill>
                  <a:srgbClr val="FF0000"/>
                </a:solidFill>
                <a:latin typeface="Calibri" charset="0"/>
              </a:rPr>
              <a:t>F </a:t>
            </a:r>
            <a:r>
              <a:rPr lang="en-US" altLang="en-US" sz="2800">
                <a:latin typeface="Calibri" charset="0"/>
              </a:rPr>
              <a:t>– Find new friends for your children where they can find genuine connection. </a:t>
            </a:r>
          </a:p>
          <a:p>
            <a:pPr>
              <a:lnSpc>
                <a:spcPct val="90000"/>
              </a:lnSpc>
              <a:spcBef>
                <a:spcPts val="1800"/>
              </a:spcBef>
              <a:buFontTx/>
              <a:buNone/>
            </a:pPr>
            <a:r>
              <a:rPr lang="en-US" altLang="en-US" sz="3200" b="1">
                <a:solidFill>
                  <a:srgbClr val="FF0000"/>
                </a:solidFill>
                <a:latin typeface="Calibri" charset="0"/>
              </a:rPr>
              <a:t>R</a:t>
            </a:r>
            <a:r>
              <a:rPr lang="en-US" altLang="en-US" sz="2800">
                <a:latin typeface="Calibri" charset="0"/>
              </a:rPr>
              <a:t> – Report to parents, school administrators, and organizations that can help.</a:t>
            </a:r>
          </a:p>
          <a:p>
            <a:pPr>
              <a:spcBef>
                <a:spcPts val="1800"/>
              </a:spcBef>
              <a:buFontTx/>
              <a:buNone/>
            </a:pPr>
            <a:r>
              <a:rPr lang="en-US" altLang="en-US" sz="3200" b="1">
                <a:solidFill>
                  <a:srgbClr val="FF0000"/>
                </a:solidFill>
                <a:latin typeface="Calibri" charset="0"/>
              </a:rPr>
              <a:t>E </a:t>
            </a:r>
            <a:r>
              <a:rPr lang="en-US" altLang="en-US" sz="2800">
                <a:latin typeface="Calibri" charset="0"/>
              </a:rPr>
              <a:t>– Express your love and concern to your children and other children in a higher level.</a:t>
            </a:r>
          </a:p>
          <a:p>
            <a:pPr>
              <a:lnSpc>
                <a:spcPct val="90000"/>
              </a:lnSpc>
              <a:spcBef>
                <a:spcPts val="1800"/>
              </a:spcBef>
              <a:buFontTx/>
              <a:buNone/>
            </a:pPr>
            <a:r>
              <a:rPr lang="en-US" altLang="en-US" sz="3200" b="1">
                <a:solidFill>
                  <a:srgbClr val="FF0000"/>
                </a:solidFill>
                <a:latin typeface="Calibri" charset="0"/>
              </a:rPr>
              <a:t>E </a:t>
            </a:r>
            <a:r>
              <a:rPr lang="en-US" altLang="en-US" sz="2800">
                <a:latin typeface="Calibri" charset="0"/>
              </a:rPr>
              <a:t>– Educate all persons involved and concerned.</a:t>
            </a:r>
            <a:endParaRPr lang="en-US" altLang="en-US">
              <a:latin typeface="Calibri" charset="0"/>
            </a:endParaRPr>
          </a:p>
        </p:txBody>
      </p:sp>
      <p:sp>
        <p:nvSpPr>
          <p:cNvPr id="5" name="Title 1"/>
          <p:cNvSpPr txBox="1">
            <a:spLocks/>
          </p:cNvSpPr>
          <p:nvPr/>
        </p:nvSpPr>
        <p:spPr bwMode="auto">
          <a:xfrm>
            <a:off x="-411163" y="8291513"/>
            <a:ext cx="10150476" cy="914400"/>
          </a:xfrm>
          <a:prstGeom prst="rect">
            <a:avLst/>
          </a:prstGeom>
          <a:noFill/>
          <a:ln w="9525">
            <a:noFill/>
            <a:miter lim="800000"/>
            <a:headEnd/>
            <a:tailEnd/>
          </a:ln>
          <a:effectLst/>
        </p:spPr>
        <p:txBody>
          <a:bodyPr lIns="101366" tIns="50683" rIns="101366" bIns="50683" anchor="ctr"/>
          <a:lstStyle>
            <a:lvl1pPr algn="l" defTabSz="1014413" rtl="0" eaLnBrk="0" fontAlgn="base" hangingPunct="0">
              <a:spcBef>
                <a:spcPct val="0"/>
              </a:spcBef>
              <a:spcAft>
                <a:spcPct val="0"/>
              </a:spcAft>
              <a:defRPr sz="3200" b="1" i="1">
                <a:solidFill>
                  <a:srgbClr val="002760"/>
                </a:solidFill>
                <a:effectLst>
                  <a:outerShdw blurRad="38100" dist="38100" dir="2700000" algn="tl">
                    <a:srgbClr val="C0C0C0"/>
                  </a:outerShdw>
                </a:effectLst>
                <a:latin typeface="+mj-lt"/>
                <a:ea typeface="MS PGothic" panose="020B0600070205080204" pitchFamily="34" charset="-128"/>
                <a:cs typeface="ＭＳ Ｐゴシック" charset="0"/>
              </a:defRPr>
            </a:lvl1pPr>
            <a:lvl2pPr algn="l" defTabSz="1014413" rtl="0" eaLnBrk="0" fontAlgn="base" hangingPunct="0">
              <a:spcBef>
                <a:spcPct val="0"/>
              </a:spcBef>
              <a:spcAft>
                <a:spcPct val="0"/>
              </a:spcAft>
              <a:defRPr sz="3200" b="1" i="1">
                <a:solidFill>
                  <a:srgbClr val="002760"/>
                </a:solidFill>
                <a:effectLst>
                  <a:outerShdw blurRad="38100" dist="38100" dir="2700000" algn="tl">
                    <a:srgbClr val="C0C0C0"/>
                  </a:outerShdw>
                </a:effectLst>
                <a:latin typeface="Arial" charset="0"/>
                <a:ea typeface="MS PGothic" panose="020B0600070205080204" pitchFamily="34" charset="-128"/>
                <a:cs typeface="ＭＳ Ｐゴシック" charset="0"/>
              </a:defRPr>
            </a:lvl2pPr>
            <a:lvl3pPr algn="l" defTabSz="1014413" rtl="0" eaLnBrk="0" fontAlgn="base" hangingPunct="0">
              <a:spcBef>
                <a:spcPct val="0"/>
              </a:spcBef>
              <a:spcAft>
                <a:spcPct val="0"/>
              </a:spcAft>
              <a:defRPr sz="3200" b="1" i="1">
                <a:solidFill>
                  <a:srgbClr val="002760"/>
                </a:solidFill>
                <a:effectLst>
                  <a:outerShdw blurRad="38100" dist="38100" dir="2700000" algn="tl">
                    <a:srgbClr val="C0C0C0"/>
                  </a:outerShdw>
                </a:effectLst>
                <a:latin typeface="Arial" charset="0"/>
                <a:ea typeface="MS PGothic" panose="020B0600070205080204" pitchFamily="34" charset="-128"/>
                <a:cs typeface="ＭＳ Ｐゴシック" charset="0"/>
              </a:defRPr>
            </a:lvl3pPr>
            <a:lvl4pPr algn="l" defTabSz="1014413" rtl="0" eaLnBrk="0" fontAlgn="base" hangingPunct="0">
              <a:spcBef>
                <a:spcPct val="0"/>
              </a:spcBef>
              <a:spcAft>
                <a:spcPct val="0"/>
              </a:spcAft>
              <a:defRPr sz="3200" b="1" i="1">
                <a:solidFill>
                  <a:srgbClr val="002760"/>
                </a:solidFill>
                <a:effectLst>
                  <a:outerShdw blurRad="38100" dist="38100" dir="2700000" algn="tl">
                    <a:srgbClr val="C0C0C0"/>
                  </a:outerShdw>
                </a:effectLst>
                <a:latin typeface="Arial" charset="0"/>
                <a:ea typeface="MS PGothic" panose="020B0600070205080204" pitchFamily="34" charset="-128"/>
                <a:cs typeface="ＭＳ Ｐゴシック" charset="0"/>
              </a:defRPr>
            </a:lvl4pPr>
            <a:lvl5pPr algn="l" defTabSz="1014413" rtl="0" eaLnBrk="0" fontAlgn="base" hangingPunct="0">
              <a:spcBef>
                <a:spcPct val="0"/>
              </a:spcBef>
              <a:spcAft>
                <a:spcPct val="0"/>
              </a:spcAft>
              <a:defRPr sz="3200" b="1" i="1">
                <a:solidFill>
                  <a:srgbClr val="002760"/>
                </a:solidFill>
                <a:effectLst>
                  <a:outerShdw blurRad="38100" dist="38100" dir="2700000" algn="tl">
                    <a:srgbClr val="C0C0C0"/>
                  </a:outerShdw>
                </a:effectLst>
                <a:latin typeface="Arial" charset="0"/>
                <a:ea typeface="MS PGothic" panose="020B0600070205080204" pitchFamily="34" charset="-128"/>
                <a:cs typeface="ＭＳ Ｐゴシック" charset="0"/>
              </a:defRPr>
            </a:lvl5pPr>
            <a:lvl6pPr marL="457200" algn="l" defTabSz="1014413" rtl="0" eaLnBrk="0" fontAlgn="base" hangingPunct="0">
              <a:spcBef>
                <a:spcPct val="0"/>
              </a:spcBef>
              <a:spcAft>
                <a:spcPct val="0"/>
              </a:spcAft>
              <a:defRPr sz="3200" b="1" i="1">
                <a:solidFill>
                  <a:srgbClr val="002760"/>
                </a:solidFill>
                <a:effectLst>
                  <a:outerShdw blurRad="38100" dist="38100" dir="2700000" algn="tl">
                    <a:srgbClr val="C0C0C0"/>
                  </a:outerShdw>
                </a:effectLst>
                <a:latin typeface="Arial" charset="0"/>
              </a:defRPr>
            </a:lvl6pPr>
            <a:lvl7pPr marL="914400" algn="l" defTabSz="1014413" rtl="0" eaLnBrk="0" fontAlgn="base" hangingPunct="0">
              <a:spcBef>
                <a:spcPct val="0"/>
              </a:spcBef>
              <a:spcAft>
                <a:spcPct val="0"/>
              </a:spcAft>
              <a:defRPr sz="3200" b="1" i="1">
                <a:solidFill>
                  <a:srgbClr val="002760"/>
                </a:solidFill>
                <a:effectLst>
                  <a:outerShdw blurRad="38100" dist="38100" dir="2700000" algn="tl">
                    <a:srgbClr val="C0C0C0"/>
                  </a:outerShdw>
                </a:effectLst>
                <a:latin typeface="Arial" charset="0"/>
              </a:defRPr>
            </a:lvl7pPr>
            <a:lvl8pPr marL="1371600" algn="l" defTabSz="1014413" rtl="0" eaLnBrk="0" fontAlgn="base" hangingPunct="0">
              <a:spcBef>
                <a:spcPct val="0"/>
              </a:spcBef>
              <a:spcAft>
                <a:spcPct val="0"/>
              </a:spcAft>
              <a:defRPr sz="3200" b="1" i="1">
                <a:solidFill>
                  <a:srgbClr val="002760"/>
                </a:solidFill>
                <a:effectLst>
                  <a:outerShdw blurRad="38100" dist="38100" dir="2700000" algn="tl">
                    <a:srgbClr val="C0C0C0"/>
                  </a:outerShdw>
                </a:effectLst>
                <a:latin typeface="Arial" charset="0"/>
              </a:defRPr>
            </a:lvl8pPr>
            <a:lvl9pPr marL="1828800" algn="l" defTabSz="1014413" rtl="0" eaLnBrk="0" fontAlgn="base" hangingPunct="0">
              <a:spcBef>
                <a:spcPct val="0"/>
              </a:spcBef>
              <a:spcAft>
                <a:spcPct val="0"/>
              </a:spcAft>
              <a:defRPr sz="3200" b="1" i="1">
                <a:solidFill>
                  <a:srgbClr val="002760"/>
                </a:solidFill>
                <a:effectLst>
                  <a:outerShdw blurRad="38100" dist="38100" dir="2700000" algn="tl">
                    <a:srgbClr val="C0C0C0"/>
                  </a:outerShdw>
                </a:effectLst>
                <a:latin typeface="Arial" charset="0"/>
              </a:defRPr>
            </a:lvl9pPr>
          </a:lstStyle>
          <a:p>
            <a:pPr algn="ctr">
              <a:defRPr/>
            </a:pPr>
            <a:r>
              <a:rPr lang="en-US" altLang="en-US" sz="4000" b="0" i="0" kern="0" dirty="0" smtClean="0">
                <a:solidFill>
                  <a:schemeClr val="bg1"/>
                </a:solidFill>
                <a:effectLst/>
                <a:latin typeface="Avenir Book" charset="0"/>
                <a:ea typeface="Avenir Book" charset="0"/>
                <a:cs typeface="Avenir Book" charset="0"/>
              </a:rPr>
              <a:t>WHAT </a:t>
            </a:r>
            <a:r>
              <a:rPr lang="en-US" altLang="en-US" sz="4000" i="0" kern="0" dirty="0" smtClean="0">
                <a:solidFill>
                  <a:schemeClr val="bg1"/>
                </a:solidFill>
                <a:effectLst/>
                <a:latin typeface="Avenir Next" charset="0"/>
                <a:ea typeface="Avenir Next" charset="0"/>
                <a:cs typeface="Avenir Next" charset="0"/>
              </a:rPr>
              <a:t>PARENTS, TEACHERS, </a:t>
            </a:r>
          </a:p>
          <a:p>
            <a:pPr algn="ctr">
              <a:defRPr/>
            </a:pPr>
            <a:r>
              <a:rPr lang="en-US" altLang="en-US" sz="4000" i="0" kern="0" dirty="0" smtClean="0">
                <a:solidFill>
                  <a:schemeClr val="bg1"/>
                </a:solidFill>
                <a:effectLst/>
                <a:latin typeface="Avenir Next" charset="0"/>
                <a:ea typeface="Avenir Next" charset="0"/>
                <a:cs typeface="Avenir Next" charset="0"/>
              </a:rPr>
              <a:t>LEADERS </a:t>
            </a:r>
            <a:r>
              <a:rPr lang="en-US" altLang="en-US" sz="4000" b="0" i="0" kern="0" dirty="0" smtClean="0">
                <a:solidFill>
                  <a:schemeClr val="bg1"/>
                </a:solidFill>
                <a:effectLst/>
                <a:latin typeface="Avenir Book" charset="0"/>
                <a:ea typeface="Avenir Book" charset="0"/>
                <a:cs typeface="Avenir Book" charset="0"/>
              </a:rPr>
              <a:t>CAN DO?</a:t>
            </a:r>
            <a:endParaRPr lang="en-US" altLang="en-US" sz="4000" b="0" i="0" kern="0" dirty="0">
              <a:solidFill>
                <a:schemeClr val="bg1"/>
              </a:solidFill>
              <a:effectLst/>
              <a:latin typeface="Avenir Book" charset="0"/>
              <a:ea typeface="Avenir Book" charset="0"/>
              <a:cs typeface="Avenir Book" charset="0"/>
            </a:endParaRPr>
          </a:p>
        </p:txBody>
      </p:sp>
      <p:sp>
        <p:nvSpPr>
          <p:cNvPr id="2" name="Title 1"/>
          <p:cNvSpPr>
            <a:spLocks noGrp="1"/>
          </p:cNvSpPr>
          <p:nvPr>
            <p:ph type="title"/>
          </p:nvPr>
        </p:nvSpPr>
        <p:spPr>
          <a:xfrm>
            <a:off x="-1588" y="447675"/>
            <a:ext cx="10150476" cy="1371600"/>
          </a:xfrm>
        </p:spPr>
        <p:txBody>
          <a:bodyPr/>
          <a:lstStyle/>
          <a:p>
            <a:pPr algn="ctr">
              <a:defRPr/>
            </a:pPr>
            <a:r>
              <a:rPr lang="en-US" altLang="en-US" sz="4000" b="0" i="0" dirty="0">
                <a:solidFill>
                  <a:schemeClr val="bg1"/>
                </a:solidFill>
                <a:effectLst/>
                <a:latin typeface="Avenir Book" charset="0"/>
                <a:ea typeface="Avenir Book" charset="0"/>
                <a:cs typeface="Avenir Book" charset="0"/>
              </a:rPr>
              <a:t>WHAT </a:t>
            </a:r>
            <a:r>
              <a:rPr lang="en-US" altLang="en-US" sz="4000" i="0" dirty="0">
                <a:solidFill>
                  <a:schemeClr val="bg1"/>
                </a:solidFill>
                <a:effectLst/>
                <a:latin typeface="Avenir Next" charset="0"/>
                <a:ea typeface="Avenir Next" charset="0"/>
                <a:cs typeface="Avenir Next" charset="0"/>
              </a:rPr>
              <a:t>PARENTS, TEACHERS, </a:t>
            </a:r>
            <a:br>
              <a:rPr lang="en-US" altLang="en-US" sz="4000" i="0" dirty="0">
                <a:solidFill>
                  <a:schemeClr val="bg1"/>
                </a:solidFill>
                <a:effectLst/>
                <a:latin typeface="Avenir Next" charset="0"/>
                <a:ea typeface="Avenir Next" charset="0"/>
                <a:cs typeface="Avenir Next" charset="0"/>
              </a:rPr>
            </a:br>
            <a:r>
              <a:rPr lang="en-US" altLang="en-US" sz="4000" i="0" dirty="0" smtClean="0">
                <a:solidFill>
                  <a:srgbClr val="FFFF00"/>
                </a:solidFill>
                <a:effectLst/>
                <a:latin typeface="Avenir Next" charset="0"/>
                <a:ea typeface="Avenir Next" charset="0"/>
                <a:cs typeface="Avenir Next" charset="0"/>
              </a:rPr>
              <a:t>CHURCH LEADERS </a:t>
            </a:r>
            <a:r>
              <a:rPr lang="en-US" altLang="en-US" sz="4000" b="0" i="0" dirty="0">
                <a:solidFill>
                  <a:schemeClr val="bg1"/>
                </a:solidFill>
                <a:effectLst/>
                <a:latin typeface="Avenir Book" charset="0"/>
                <a:ea typeface="Avenir Book" charset="0"/>
                <a:cs typeface="Avenir Book" charset="0"/>
              </a:rPr>
              <a:t>CAN </a:t>
            </a:r>
            <a:r>
              <a:rPr lang="en-US" altLang="en-US" sz="4000" b="0" i="0" dirty="0" smtClean="0">
                <a:solidFill>
                  <a:schemeClr val="bg1"/>
                </a:solidFill>
                <a:effectLst/>
                <a:latin typeface="Avenir Book" charset="0"/>
                <a:ea typeface="Avenir Book" charset="0"/>
                <a:cs typeface="Avenir Book" charset="0"/>
              </a:rPr>
              <a:t>DO</a:t>
            </a:r>
            <a:endParaRPr lang="en-US" sz="4000" b="0" dirty="0">
              <a:solidFill>
                <a:schemeClr val="bg1"/>
              </a:solidFill>
            </a:endParaRPr>
          </a:p>
        </p:txBody>
      </p:sp>
    </p:spTree>
  </p:cSld>
  <p:clrMapOvr>
    <a:masterClrMapping/>
  </p:clrMapOvr>
  <p:transition>
    <p:randomBa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5594350" y="6843713"/>
            <a:ext cx="3976688" cy="517525"/>
          </a:xfrm>
          <a:prstGeom prst="rect">
            <a:avLst/>
          </a:prstGeom>
          <a:solidFill>
            <a:schemeClr val="accent3"/>
          </a:solidFill>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defRPr/>
            </a:pPr>
            <a:endParaRPr lang="pt-BR" altLang="pt-BR" smtClean="0">
              <a:cs typeface="Arial" panose="020B0604020202020204" pitchFamily="34" charset="0"/>
            </a:endParaRPr>
          </a:p>
        </p:txBody>
      </p:sp>
      <p:sp>
        <p:nvSpPr>
          <p:cNvPr id="64515" name="Content Placeholder 2"/>
          <p:cNvSpPr txBox="1">
            <a:spLocks/>
          </p:cNvSpPr>
          <p:nvPr/>
        </p:nvSpPr>
        <p:spPr bwMode="auto">
          <a:xfrm>
            <a:off x="884238" y="2271713"/>
            <a:ext cx="85344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14413">
              <a:spcBef>
                <a:spcPct val="20000"/>
              </a:spcBef>
              <a:buChar char="•"/>
              <a:defRPr sz="2400">
                <a:solidFill>
                  <a:schemeClr val="tx1"/>
                </a:solidFill>
                <a:latin typeface="Arial" charset="0"/>
                <a:ea typeface="MS PGothic" charset="-128"/>
                <a:cs typeface="ＭＳ Ｐゴシック" charset="-128"/>
              </a:defRPr>
            </a:lvl1pPr>
            <a:lvl2pPr marL="742950" indent="-285750" defTabSz="1014413">
              <a:spcBef>
                <a:spcPct val="20000"/>
              </a:spcBef>
              <a:buChar char="–"/>
              <a:defRPr sz="2200">
                <a:solidFill>
                  <a:schemeClr val="tx1"/>
                </a:solidFill>
                <a:latin typeface="Arial" charset="0"/>
                <a:ea typeface="MS PGothic" charset="-128"/>
              </a:defRPr>
            </a:lvl2pPr>
            <a:lvl3pPr marL="1143000" indent="-228600" defTabSz="1014413">
              <a:spcBef>
                <a:spcPct val="20000"/>
              </a:spcBef>
              <a:buChar char="•"/>
              <a:defRPr sz="2000">
                <a:solidFill>
                  <a:schemeClr val="tx1"/>
                </a:solidFill>
                <a:latin typeface="Arial" charset="0"/>
                <a:ea typeface="MS PGothic" charset="-128"/>
              </a:defRPr>
            </a:lvl3pPr>
            <a:lvl4pPr marL="1600200" indent="-228600" defTabSz="1014413">
              <a:spcBef>
                <a:spcPct val="20000"/>
              </a:spcBef>
              <a:buChar char="–"/>
              <a:defRPr>
                <a:solidFill>
                  <a:schemeClr val="tx1"/>
                </a:solidFill>
                <a:latin typeface="Arial" charset="0"/>
                <a:ea typeface="MS PGothic" charset="-128"/>
              </a:defRPr>
            </a:lvl4pPr>
            <a:lvl5pPr marL="2057400" indent="-228600" defTabSz="1014413">
              <a:spcBef>
                <a:spcPct val="20000"/>
              </a:spcBef>
              <a:buChar char="»"/>
              <a:defRPr>
                <a:solidFill>
                  <a:schemeClr val="tx1"/>
                </a:solidFill>
                <a:latin typeface="Arial" charset="0"/>
                <a:ea typeface="MS PGothic" charset="-128"/>
              </a:defRPr>
            </a:lvl5pPr>
            <a:lvl6pPr marL="2514600" indent="-228600" defTabSz="1014413" eaLnBrk="0" fontAlgn="base" hangingPunct="0">
              <a:spcBef>
                <a:spcPct val="20000"/>
              </a:spcBef>
              <a:spcAft>
                <a:spcPct val="0"/>
              </a:spcAft>
              <a:buChar char="»"/>
              <a:defRPr>
                <a:solidFill>
                  <a:schemeClr val="tx1"/>
                </a:solidFill>
                <a:latin typeface="Arial" charset="0"/>
                <a:ea typeface="MS PGothic" charset="-128"/>
              </a:defRPr>
            </a:lvl6pPr>
            <a:lvl7pPr marL="2971800" indent="-228600" defTabSz="1014413" eaLnBrk="0" fontAlgn="base" hangingPunct="0">
              <a:spcBef>
                <a:spcPct val="20000"/>
              </a:spcBef>
              <a:spcAft>
                <a:spcPct val="0"/>
              </a:spcAft>
              <a:buChar char="»"/>
              <a:defRPr>
                <a:solidFill>
                  <a:schemeClr val="tx1"/>
                </a:solidFill>
                <a:latin typeface="Arial" charset="0"/>
                <a:ea typeface="MS PGothic" charset="-128"/>
              </a:defRPr>
            </a:lvl7pPr>
            <a:lvl8pPr marL="3429000" indent="-228600" defTabSz="1014413" eaLnBrk="0" fontAlgn="base" hangingPunct="0">
              <a:spcBef>
                <a:spcPct val="20000"/>
              </a:spcBef>
              <a:spcAft>
                <a:spcPct val="0"/>
              </a:spcAft>
              <a:buChar char="»"/>
              <a:defRPr>
                <a:solidFill>
                  <a:schemeClr val="tx1"/>
                </a:solidFill>
                <a:latin typeface="Arial" charset="0"/>
                <a:ea typeface="MS PGothic" charset="-128"/>
              </a:defRPr>
            </a:lvl8pPr>
            <a:lvl9pPr marL="3886200" indent="-228600" defTabSz="1014413" eaLnBrk="0" fontAlgn="base" hangingPunct="0">
              <a:spcBef>
                <a:spcPct val="20000"/>
              </a:spcBef>
              <a:spcAft>
                <a:spcPct val="0"/>
              </a:spcAft>
              <a:buChar char="»"/>
              <a:defRPr>
                <a:solidFill>
                  <a:schemeClr val="tx1"/>
                </a:solidFill>
                <a:latin typeface="Arial" charset="0"/>
                <a:ea typeface="MS PGothic" charset="-128"/>
              </a:defRPr>
            </a:lvl9pPr>
          </a:lstStyle>
          <a:p>
            <a:pPr>
              <a:spcBef>
                <a:spcPts val="1800"/>
              </a:spcBef>
              <a:buFontTx/>
              <a:buNone/>
            </a:pPr>
            <a:r>
              <a:rPr lang="en-US" altLang="en-US" sz="3200" b="1">
                <a:solidFill>
                  <a:srgbClr val="FF0000"/>
                </a:solidFill>
                <a:latin typeface="Calibri" charset="0"/>
              </a:rPr>
              <a:t>Z</a:t>
            </a:r>
            <a:r>
              <a:rPr lang="en-US" altLang="en-US" sz="3200">
                <a:solidFill>
                  <a:srgbClr val="FF0000"/>
                </a:solidFill>
                <a:latin typeface="Calibri" charset="0"/>
              </a:rPr>
              <a:t> </a:t>
            </a:r>
            <a:r>
              <a:rPr lang="en-US" altLang="en-US" sz="3200">
                <a:latin typeface="Calibri" charset="0"/>
              </a:rPr>
              <a:t>– Z</a:t>
            </a:r>
            <a:r>
              <a:rPr lang="en-US" altLang="en-US" sz="2800">
                <a:latin typeface="Calibri" charset="0"/>
              </a:rPr>
              <a:t>ero-tolerance to bullying be the aim from home to school and everywhere.</a:t>
            </a:r>
          </a:p>
          <a:p>
            <a:pPr>
              <a:spcBef>
                <a:spcPts val="1800"/>
              </a:spcBef>
              <a:buFontTx/>
              <a:buNone/>
            </a:pPr>
            <a:r>
              <a:rPr lang="en-US" altLang="en-US" sz="3200" b="1">
                <a:solidFill>
                  <a:srgbClr val="FF0000"/>
                </a:solidFill>
                <a:latin typeface="Calibri" charset="0"/>
              </a:rPr>
              <a:t>O</a:t>
            </a:r>
            <a:r>
              <a:rPr lang="en-US" altLang="en-US" sz="3200">
                <a:solidFill>
                  <a:srgbClr val="FF0000"/>
                </a:solidFill>
                <a:latin typeface="Calibri" charset="0"/>
              </a:rPr>
              <a:t> </a:t>
            </a:r>
            <a:r>
              <a:rPr lang="en-US" altLang="en-US" sz="3200">
                <a:latin typeface="Calibri" charset="0"/>
              </a:rPr>
              <a:t>– O</a:t>
            </a:r>
            <a:r>
              <a:rPr lang="en-US" altLang="en-US" sz="2800">
                <a:latin typeface="Calibri" charset="0"/>
              </a:rPr>
              <a:t>rganize a parent coalition—no bully clubs—there’s credibility in a united group effort to express your concern.</a:t>
            </a:r>
          </a:p>
          <a:p>
            <a:pPr>
              <a:spcBef>
                <a:spcPts val="1800"/>
              </a:spcBef>
              <a:buFontTx/>
              <a:buNone/>
            </a:pPr>
            <a:r>
              <a:rPr lang="en-US" altLang="en-US" sz="3200" b="1">
                <a:solidFill>
                  <a:srgbClr val="FF0000"/>
                </a:solidFill>
                <a:latin typeface="Calibri" charset="0"/>
              </a:rPr>
              <a:t>N</a:t>
            </a:r>
            <a:r>
              <a:rPr lang="en-US" altLang="en-US" sz="3200">
                <a:solidFill>
                  <a:srgbClr val="FF0000"/>
                </a:solidFill>
                <a:latin typeface="Calibri" charset="0"/>
              </a:rPr>
              <a:t> </a:t>
            </a:r>
            <a:r>
              <a:rPr lang="en-US" altLang="en-US" sz="3200">
                <a:latin typeface="Calibri" charset="0"/>
              </a:rPr>
              <a:t>– N</a:t>
            </a:r>
            <a:r>
              <a:rPr lang="en-US" altLang="en-US" sz="2800">
                <a:latin typeface="Calibri" charset="0"/>
              </a:rPr>
              <a:t>ever, never give up! Keep on fighting for our children’s right, the right way. Never encourage your child to retaliate physically.</a:t>
            </a:r>
          </a:p>
          <a:p>
            <a:pPr>
              <a:spcBef>
                <a:spcPts val="1800"/>
              </a:spcBef>
              <a:buFontTx/>
              <a:buNone/>
            </a:pPr>
            <a:r>
              <a:rPr lang="en-US" altLang="en-US" sz="3200" b="1">
                <a:solidFill>
                  <a:srgbClr val="FF0000"/>
                </a:solidFill>
                <a:latin typeface="Calibri" charset="0"/>
              </a:rPr>
              <a:t>E</a:t>
            </a:r>
            <a:r>
              <a:rPr lang="en-US" altLang="en-US" sz="3200">
                <a:latin typeface="Calibri" charset="0"/>
              </a:rPr>
              <a:t> – E</a:t>
            </a:r>
            <a:r>
              <a:rPr lang="en-US" altLang="en-US" sz="2800">
                <a:latin typeface="Calibri" charset="0"/>
              </a:rPr>
              <a:t>xpose and dispose of the bullying tactics.</a:t>
            </a:r>
          </a:p>
        </p:txBody>
      </p:sp>
      <p:sp>
        <p:nvSpPr>
          <p:cNvPr id="2" name="Title 1"/>
          <p:cNvSpPr>
            <a:spLocks noGrp="1"/>
          </p:cNvSpPr>
          <p:nvPr>
            <p:ph type="title"/>
          </p:nvPr>
        </p:nvSpPr>
        <p:spPr>
          <a:xfrm>
            <a:off x="-6350" y="823913"/>
            <a:ext cx="10150475" cy="914400"/>
          </a:xfrm>
        </p:spPr>
        <p:txBody>
          <a:bodyPr/>
          <a:lstStyle/>
          <a:p>
            <a:pPr algn="ctr">
              <a:defRPr/>
            </a:pPr>
            <a:r>
              <a:rPr lang="en-US" altLang="en-US" sz="4000" b="0" i="0" dirty="0" smtClean="0">
                <a:solidFill>
                  <a:schemeClr val="bg1"/>
                </a:solidFill>
                <a:effectLst/>
                <a:latin typeface="Avenir Book" charset="0"/>
                <a:ea typeface="Avenir Book" charset="0"/>
                <a:cs typeface="Avenir Book" charset="0"/>
              </a:rPr>
              <a:t>WHAT </a:t>
            </a:r>
            <a:r>
              <a:rPr lang="en-US" altLang="en-US" sz="4000" i="0" dirty="0" smtClean="0">
                <a:solidFill>
                  <a:schemeClr val="bg1"/>
                </a:solidFill>
                <a:effectLst/>
                <a:latin typeface="Avenir Next" charset="0"/>
                <a:ea typeface="Avenir Next" charset="0"/>
                <a:cs typeface="Avenir Next" charset="0"/>
              </a:rPr>
              <a:t>PARENTS</a:t>
            </a:r>
            <a:r>
              <a:rPr lang="en-US" altLang="en-US" sz="4000" b="0" i="0" dirty="0" smtClean="0">
                <a:solidFill>
                  <a:schemeClr val="bg1"/>
                </a:solidFill>
                <a:effectLst/>
                <a:latin typeface="Avenir Book" charset="0"/>
                <a:ea typeface="Avenir Book" charset="0"/>
                <a:cs typeface="Avenir Book" charset="0"/>
              </a:rPr>
              <a:t> CAN DO</a:t>
            </a:r>
            <a:endParaRPr lang="en-US" sz="4000" b="0" dirty="0"/>
          </a:p>
        </p:txBody>
      </p:sp>
    </p:spTree>
  </p:cSld>
  <p:clrMapOvr>
    <a:masterClrMapping/>
  </p:clrMapOvr>
  <p:transition>
    <p:randomBa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5761038" y="6843713"/>
            <a:ext cx="3976687" cy="517525"/>
          </a:xfrm>
          <a:prstGeom prst="rect">
            <a:avLst/>
          </a:prstGeom>
          <a:solidFill>
            <a:schemeClr val="accent3"/>
          </a:solidFill>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defRPr/>
            </a:pPr>
            <a:endParaRPr lang="pt-BR" altLang="pt-BR" smtClean="0">
              <a:cs typeface="Arial" panose="020B0604020202020204" pitchFamily="34" charset="0"/>
            </a:endParaRPr>
          </a:p>
        </p:txBody>
      </p:sp>
      <p:sp>
        <p:nvSpPr>
          <p:cNvPr id="7" name="Content Placeholder 2"/>
          <p:cNvSpPr txBox="1">
            <a:spLocks/>
          </p:cNvSpPr>
          <p:nvPr/>
        </p:nvSpPr>
        <p:spPr>
          <a:xfrm>
            <a:off x="808038" y="2727325"/>
            <a:ext cx="6705600" cy="3811588"/>
          </a:xfrm>
          <a:prstGeom prst="rect">
            <a:avLst/>
          </a:prstGeom>
        </p:spPr>
        <p:txBody>
          <a:bodyPr>
            <a:normAutofit lnSpcReduction="10000"/>
          </a:bodyPr>
          <a:lstStyle>
            <a:lvl1pPr defTabSz="1014413">
              <a:spcBef>
                <a:spcPct val="20000"/>
              </a:spcBef>
              <a:buChar char="•"/>
              <a:defRPr sz="2400">
                <a:solidFill>
                  <a:schemeClr val="tx1"/>
                </a:solidFill>
                <a:latin typeface="Arial" panose="020B0604020202020204" pitchFamily="34" charset="0"/>
                <a:ea typeface="MS PGothic" panose="020B0600070205080204" pitchFamily="34" charset="-128"/>
              </a:defRPr>
            </a:lvl1pPr>
            <a:lvl2pPr marL="823913" indent="-317500" defTabSz="1014413">
              <a:spcBef>
                <a:spcPct val="20000"/>
              </a:spcBef>
              <a:buChar char="–"/>
              <a:defRPr sz="2200">
                <a:solidFill>
                  <a:schemeClr val="tx1"/>
                </a:solidFill>
                <a:latin typeface="Arial" panose="020B0604020202020204" pitchFamily="34" charset="0"/>
                <a:ea typeface="MS PGothic" panose="020B0600070205080204" pitchFamily="34" charset="-128"/>
              </a:defRPr>
            </a:lvl2pPr>
            <a:lvl3pPr marL="1266825" indent="-252413" defTabSz="1014413">
              <a:spcBef>
                <a:spcPct val="20000"/>
              </a:spcBef>
              <a:buChar char="•"/>
              <a:defRPr sz="2000">
                <a:solidFill>
                  <a:schemeClr val="tx1"/>
                </a:solidFill>
                <a:latin typeface="Arial" panose="020B0604020202020204" pitchFamily="34" charset="0"/>
                <a:ea typeface="MS PGothic" panose="020B0600070205080204" pitchFamily="34" charset="-128"/>
              </a:defRPr>
            </a:lvl3pPr>
            <a:lvl4pPr marL="1773238" indent="-252413" defTabSz="1014413">
              <a:spcBef>
                <a:spcPct val="20000"/>
              </a:spcBef>
              <a:buChar char="–"/>
              <a:defRPr>
                <a:solidFill>
                  <a:schemeClr val="tx1"/>
                </a:solidFill>
                <a:latin typeface="Arial" panose="020B0604020202020204" pitchFamily="34" charset="0"/>
                <a:ea typeface="MS PGothic" panose="020B0600070205080204" pitchFamily="34" charset="-128"/>
              </a:defRPr>
            </a:lvl4pPr>
            <a:lvl5pPr marL="2281238" indent="-254000" defTabSz="1014413">
              <a:spcBef>
                <a:spcPct val="20000"/>
              </a:spcBef>
              <a:buChar char="»"/>
              <a:defRPr>
                <a:solidFill>
                  <a:schemeClr val="tx1"/>
                </a:solidFill>
                <a:latin typeface="Arial" panose="020B0604020202020204" pitchFamily="34" charset="0"/>
                <a:ea typeface="MS PGothic" panose="020B0600070205080204" pitchFamily="34" charset="-128"/>
              </a:defRPr>
            </a:lvl5pPr>
            <a:lvl6pPr marL="2738438" indent="-254000" defTabSz="1014413"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defRPr>
            </a:lvl6pPr>
            <a:lvl7pPr marL="3195638" indent="-254000" defTabSz="1014413"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defRPr>
            </a:lvl7pPr>
            <a:lvl8pPr marL="3652838" indent="-254000" defTabSz="1014413"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defRPr>
            </a:lvl8pPr>
            <a:lvl9pPr marL="4110038" indent="-254000" defTabSz="1014413"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defRPr>
            </a:lvl9pPr>
          </a:lstStyle>
          <a:p>
            <a:pPr>
              <a:lnSpc>
                <a:spcPct val="150000"/>
              </a:lnSpc>
              <a:buFontTx/>
              <a:buNone/>
              <a:defRPr/>
            </a:pPr>
            <a:r>
              <a:rPr lang="en-US" altLang="pt-BR" sz="3200" b="1" dirty="0" smtClean="0">
                <a:solidFill>
                  <a:schemeClr val="accent6"/>
                </a:solidFill>
                <a:latin typeface="Calibri" charset="0"/>
                <a:ea typeface="Calibri" charset="0"/>
                <a:cs typeface="Calibri" charset="0"/>
              </a:rPr>
              <a:t>BULLYING IS REPEATED   </a:t>
            </a:r>
          </a:p>
          <a:p>
            <a:pPr marL="457200" indent="-457200">
              <a:lnSpc>
                <a:spcPct val="150000"/>
              </a:lnSpc>
              <a:defRPr/>
            </a:pPr>
            <a:r>
              <a:rPr lang="en-US" altLang="pt-BR" sz="3200" dirty="0" smtClean="0">
                <a:latin typeface="Calibri" charset="0"/>
                <a:ea typeface="Calibri" charset="0"/>
                <a:cs typeface="Calibri" charset="0"/>
              </a:rPr>
              <a:t>Verbal</a:t>
            </a:r>
          </a:p>
          <a:p>
            <a:pPr marL="457200" indent="-457200">
              <a:lnSpc>
                <a:spcPct val="150000"/>
              </a:lnSpc>
              <a:defRPr/>
            </a:pPr>
            <a:r>
              <a:rPr lang="en-US" altLang="pt-BR" sz="3200" dirty="0" smtClean="0">
                <a:latin typeface="Calibri" charset="0"/>
                <a:ea typeface="Calibri" charset="0"/>
                <a:cs typeface="Calibri" charset="0"/>
              </a:rPr>
              <a:t>Physical </a:t>
            </a:r>
          </a:p>
          <a:p>
            <a:pPr marL="457200" indent="-457200">
              <a:lnSpc>
                <a:spcPct val="150000"/>
              </a:lnSpc>
              <a:spcBef>
                <a:spcPct val="0"/>
              </a:spcBef>
              <a:defRPr/>
            </a:pPr>
            <a:r>
              <a:rPr lang="en-US" altLang="pt-BR" sz="3200" dirty="0" smtClean="0">
                <a:latin typeface="Calibri" charset="0"/>
                <a:ea typeface="Calibri" charset="0"/>
                <a:cs typeface="Calibri" charset="0"/>
              </a:rPr>
              <a:t>Social or Psychological </a:t>
            </a:r>
          </a:p>
          <a:p>
            <a:pPr marL="457200" indent="-457200">
              <a:lnSpc>
                <a:spcPct val="150000"/>
              </a:lnSpc>
              <a:defRPr/>
            </a:pPr>
            <a:r>
              <a:rPr lang="en-US" altLang="pt-BR" sz="3200" dirty="0" smtClean="0">
                <a:latin typeface="Calibri" charset="0"/>
                <a:ea typeface="Calibri" charset="0"/>
                <a:cs typeface="Calibri" charset="0"/>
              </a:rPr>
              <a:t>Aggressive Behavior by a Person</a:t>
            </a:r>
          </a:p>
        </p:txBody>
      </p:sp>
      <p:sp>
        <p:nvSpPr>
          <p:cNvPr id="8" name="Title 1"/>
          <p:cNvSpPr>
            <a:spLocks noGrp="1"/>
          </p:cNvSpPr>
          <p:nvPr>
            <p:ph type="title"/>
          </p:nvPr>
        </p:nvSpPr>
        <p:spPr>
          <a:xfrm>
            <a:off x="0" y="900113"/>
            <a:ext cx="10150475" cy="914400"/>
          </a:xfrm>
        </p:spPr>
        <p:txBody>
          <a:bodyPr/>
          <a:lstStyle/>
          <a:p>
            <a:pPr algn="ctr">
              <a:defRPr/>
            </a:pPr>
            <a:r>
              <a:rPr lang="en-US" altLang="en-US" sz="4000" i="0" spc="300" dirty="0" smtClean="0">
                <a:solidFill>
                  <a:schemeClr val="bg1"/>
                </a:solidFill>
                <a:effectLst/>
                <a:latin typeface="Avenir Book" charset="0"/>
                <a:ea typeface="Avenir Book" charset="0"/>
                <a:cs typeface="Avenir Book" charset="0"/>
              </a:rPr>
              <a:t>WHAT IS </a:t>
            </a:r>
            <a:r>
              <a:rPr lang="en-US" altLang="en-US" sz="4000" i="0" spc="300" dirty="0" smtClean="0">
                <a:solidFill>
                  <a:schemeClr val="bg1"/>
                </a:solidFill>
                <a:effectLst/>
                <a:latin typeface="Avenir Next" charset="0"/>
                <a:ea typeface="Avenir Next" charset="0"/>
                <a:cs typeface="Avenir Next" charset="0"/>
              </a:rPr>
              <a:t>BULLYING?</a:t>
            </a:r>
            <a:endParaRPr lang="en-US" altLang="en-US" sz="4000" i="0" spc="300" dirty="0">
              <a:solidFill>
                <a:schemeClr val="bg1"/>
              </a:solidFill>
              <a:effectLst/>
              <a:latin typeface="Avenir Next" charset="0"/>
              <a:ea typeface="Avenir Next" charset="0"/>
              <a:cs typeface="Avenir Next" charset="0"/>
            </a:endParaRPr>
          </a:p>
        </p:txBody>
      </p:sp>
      <p:pic>
        <p:nvPicPr>
          <p:cNvPr id="2" name="Picture 1"/>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803842" y="2607530"/>
            <a:ext cx="2822085" cy="406955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randomBa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nodeType="after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fade">
                                      <p:cBhvr>
                                        <p:cTn id="7" dur="1000"/>
                                        <p:tgtEl>
                                          <p:spTgt spid="7">
                                            <p:txEl>
                                              <p:pRg st="2" end="2"/>
                                            </p:txEl>
                                          </p:spTgt>
                                        </p:tgtEl>
                                      </p:cBhvr>
                                    </p:animEffect>
                                    <p:anim calcmode="lin" valueType="num">
                                      <p:cBhvr>
                                        <p:cTn id="8"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47" presetClass="entr" presetSubtype="0" fill="hold" nodeType="after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animEffect transition="in" filter="fade">
                                      <p:cBhvr>
                                        <p:cTn id="13" dur="1000"/>
                                        <p:tgtEl>
                                          <p:spTgt spid="7">
                                            <p:txEl>
                                              <p:pRg st="3" end="3"/>
                                            </p:txEl>
                                          </p:spTgt>
                                        </p:tgtEl>
                                      </p:cBhvr>
                                    </p:animEffect>
                                    <p:anim calcmode="lin" valueType="num">
                                      <p:cBhvr>
                                        <p:cTn id="14"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15"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par>
                          <p:cTn id="16" fill="hold" nodeType="afterGroup">
                            <p:stCondLst>
                              <p:cond delay="2000"/>
                            </p:stCondLst>
                            <p:childTnLst>
                              <p:par>
                                <p:cTn id="17" presetID="47" presetClass="entr" presetSubtype="0" fill="hold" nodeType="after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animEffect transition="in" filter="fade">
                                      <p:cBhvr>
                                        <p:cTn id="19" dur="1000"/>
                                        <p:tgtEl>
                                          <p:spTgt spid="7">
                                            <p:txEl>
                                              <p:pRg st="4" end="4"/>
                                            </p:txEl>
                                          </p:spTgt>
                                        </p:tgtEl>
                                      </p:cBhvr>
                                    </p:animEffect>
                                    <p:anim calcmode="lin" valueType="num">
                                      <p:cBhvr>
                                        <p:cTn id="20"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8" name="Imagem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76137" y="2424257"/>
            <a:ext cx="7198196" cy="480401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5539" name="Title 1"/>
          <p:cNvSpPr>
            <a:spLocks noGrp="1"/>
          </p:cNvSpPr>
          <p:nvPr>
            <p:ph type="title"/>
          </p:nvPr>
        </p:nvSpPr>
        <p:spPr>
          <a:xfrm>
            <a:off x="0" y="900113"/>
            <a:ext cx="10150475" cy="1371600"/>
          </a:xfrm>
        </p:spPr>
        <p:txBody>
          <a:bodyPr/>
          <a:lstStyle/>
          <a:p>
            <a:r>
              <a:rPr lang="en-US" altLang="en-US" sz="4000">
                <a:solidFill>
                  <a:schemeClr val="bg1"/>
                </a:solidFill>
                <a:latin typeface="Avenir Book" charset="0"/>
                <a:ea typeface="Avenir Book" charset="0"/>
                <a:cs typeface="Avenir Book" charset="0"/>
              </a:rPr>
              <a:t>LET’S CREATE A </a:t>
            </a:r>
            <a:r>
              <a:rPr lang="en-US" altLang="en-US" sz="4000" b="1">
                <a:solidFill>
                  <a:srgbClr val="FF0066"/>
                </a:solidFill>
                <a:latin typeface="Avenir Next" charset="0"/>
                <a:ea typeface="Avenir Next" charset="0"/>
                <a:cs typeface="Avenir Next" charset="0"/>
              </a:rPr>
              <a:t>BULLY-FREE</a:t>
            </a:r>
            <a:r>
              <a:rPr lang="en-US" altLang="en-US" sz="4000" b="1">
                <a:solidFill>
                  <a:schemeClr val="bg1"/>
                </a:solidFill>
                <a:latin typeface="Avenir Next" charset="0"/>
                <a:ea typeface="Avenir Next" charset="0"/>
                <a:cs typeface="Avenir Next" charset="0"/>
              </a:rPr>
              <a:t> </a:t>
            </a:r>
            <a:r>
              <a:rPr lang="en-US" altLang="en-US" sz="4000">
                <a:solidFill>
                  <a:schemeClr val="bg1"/>
                </a:solidFill>
                <a:latin typeface="Avenir Book" charset="0"/>
                <a:ea typeface="Avenir Book" charset="0"/>
                <a:cs typeface="Avenir Book" charset="0"/>
              </a:rPr>
              <a:t>ENVIRONMENT</a:t>
            </a:r>
            <a:endParaRPr lang="en-US" altLang="x-none" sz="4000" b="1">
              <a:latin typeface="Avenir Book" charset="0"/>
              <a:ea typeface="Avenir Book" charset="0"/>
              <a:cs typeface="Avenir Book" charset="0"/>
            </a:endParaRPr>
          </a:p>
        </p:txBody>
      </p:sp>
    </p:spTree>
  </p:cSld>
  <p:clrMapOvr>
    <a:masterClrMapping/>
  </p:clrMapOvr>
  <p:transition>
    <p:randomBa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7" name="Imagem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313663" y="2042319"/>
            <a:ext cx="5866048" cy="391069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6563" name="Retângulo 5"/>
          <p:cNvSpPr>
            <a:spLocks noChangeArrowheads="1"/>
          </p:cNvSpPr>
          <p:nvPr/>
        </p:nvSpPr>
        <p:spPr bwMode="auto">
          <a:xfrm>
            <a:off x="1404938" y="6207125"/>
            <a:ext cx="76835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MS PGothic" charset="-128"/>
              </a:defRPr>
            </a:lvl1pPr>
            <a:lvl2pPr marL="742950" indent="-285750">
              <a:defRPr sz="2400">
                <a:solidFill>
                  <a:schemeClr val="tx1"/>
                </a:solidFill>
                <a:latin typeface="Times New Roman" charset="0"/>
                <a:ea typeface="MS PGothic" charset="-128"/>
              </a:defRPr>
            </a:lvl2pPr>
            <a:lvl3pPr marL="1143000" indent="-228600">
              <a:defRPr sz="2400">
                <a:solidFill>
                  <a:schemeClr val="tx1"/>
                </a:solidFill>
                <a:latin typeface="Times New Roman" charset="0"/>
                <a:ea typeface="MS PGothic" charset="-128"/>
              </a:defRPr>
            </a:lvl3pPr>
            <a:lvl4pPr marL="1600200" indent="-228600">
              <a:defRPr sz="2400">
                <a:solidFill>
                  <a:schemeClr val="tx1"/>
                </a:solidFill>
                <a:latin typeface="Times New Roman" charset="0"/>
                <a:ea typeface="MS PGothic" charset="-128"/>
              </a:defRPr>
            </a:lvl4pPr>
            <a:lvl5pPr marL="2057400" indent="-228600">
              <a:defRPr sz="2400">
                <a:solidFill>
                  <a:schemeClr val="tx1"/>
                </a:solidFill>
                <a:latin typeface="Times New Roman" charset="0"/>
                <a:ea typeface="MS PGothic" charset="-128"/>
              </a:defRPr>
            </a:lvl5pPr>
            <a:lvl6pPr marL="2514600" indent="-228600" eaLnBrk="0" fontAlgn="base" hangingPunct="0">
              <a:spcBef>
                <a:spcPct val="0"/>
              </a:spcBef>
              <a:spcAft>
                <a:spcPct val="0"/>
              </a:spcAft>
              <a:defRPr sz="2400">
                <a:solidFill>
                  <a:schemeClr val="tx1"/>
                </a:solidFill>
                <a:latin typeface="Times New Roman" charset="0"/>
                <a:ea typeface="MS PGothic" charset="-128"/>
              </a:defRPr>
            </a:lvl6pPr>
            <a:lvl7pPr marL="2971800" indent="-228600" eaLnBrk="0" fontAlgn="base" hangingPunct="0">
              <a:spcBef>
                <a:spcPct val="0"/>
              </a:spcBef>
              <a:spcAft>
                <a:spcPct val="0"/>
              </a:spcAft>
              <a:defRPr sz="2400">
                <a:solidFill>
                  <a:schemeClr val="tx1"/>
                </a:solidFill>
                <a:latin typeface="Times New Roman" charset="0"/>
                <a:ea typeface="MS PGothic" charset="-128"/>
              </a:defRPr>
            </a:lvl7pPr>
            <a:lvl8pPr marL="3429000" indent="-228600" eaLnBrk="0" fontAlgn="base" hangingPunct="0">
              <a:spcBef>
                <a:spcPct val="0"/>
              </a:spcBef>
              <a:spcAft>
                <a:spcPct val="0"/>
              </a:spcAft>
              <a:defRPr sz="2400">
                <a:solidFill>
                  <a:schemeClr val="tx1"/>
                </a:solidFill>
                <a:latin typeface="Times New Roman" charset="0"/>
                <a:ea typeface="MS PGothic" charset="-128"/>
              </a:defRPr>
            </a:lvl8pPr>
            <a:lvl9pPr marL="3886200" indent="-228600" eaLnBrk="0" fontAlgn="base" hangingPunct="0">
              <a:spcBef>
                <a:spcPct val="0"/>
              </a:spcBef>
              <a:spcAft>
                <a:spcPct val="0"/>
              </a:spcAft>
              <a:defRPr sz="2400">
                <a:solidFill>
                  <a:schemeClr val="tx1"/>
                </a:solidFill>
                <a:latin typeface="Times New Roman" charset="0"/>
                <a:ea typeface="MS PGothic" charset="-128"/>
              </a:defRPr>
            </a:lvl9pPr>
          </a:lstStyle>
          <a:p>
            <a:pPr algn="ctr"/>
            <a:r>
              <a:rPr lang="en-US" altLang="en-US" sz="2800">
                <a:latin typeface="Avenir Book" charset="0"/>
                <a:ea typeface="Avenir Book" charset="0"/>
                <a:cs typeface="Avenir Book" charset="0"/>
              </a:rPr>
              <a:t>LEAD TO STOP BULLYING IN OUR HOMES,</a:t>
            </a:r>
          </a:p>
          <a:p>
            <a:pPr algn="ctr"/>
            <a:r>
              <a:rPr lang="en-US" altLang="en-US" sz="2800">
                <a:latin typeface="Avenir Book" charset="0"/>
                <a:ea typeface="Avenir Book" charset="0"/>
                <a:cs typeface="Avenir Book" charset="0"/>
              </a:rPr>
              <a:t> IN OUR SCHOOLS, IN OUR CHURCHES</a:t>
            </a:r>
          </a:p>
        </p:txBody>
      </p:sp>
      <p:sp>
        <p:nvSpPr>
          <p:cNvPr id="66564" name="Title 1"/>
          <p:cNvSpPr>
            <a:spLocks noGrp="1"/>
          </p:cNvSpPr>
          <p:nvPr>
            <p:ph type="title"/>
          </p:nvPr>
        </p:nvSpPr>
        <p:spPr>
          <a:xfrm>
            <a:off x="-19050" y="777875"/>
            <a:ext cx="10150475" cy="1265238"/>
          </a:xfrm>
        </p:spPr>
        <p:txBody>
          <a:bodyPr/>
          <a:lstStyle/>
          <a:p>
            <a:r>
              <a:rPr lang="en-US" altLang="en-US" sz="4000" b="1">
                <a:solidFill>
                  <a:srgbClr val="FF0066"/>
                </a:solidFill>
                <a:latin typeface="Avenir Next" charset="0"/>
                <a:ea typeface="Avenir Next" charset="0"/>
                <a:cs typeface="Avenir Next" charset="0"/>
              </a:rPr>
              <a:t>TRAIN</a:t>
            </a:r>
            <a:r>
              <a:rPr lang="en-US" altLang="en-US" sz="4000">
                <a:solidFill>
                  <a:schemeClr val="bg1"/>
                </a:solidFill>
                <a:latin typeface="Avenir Book" charset="0"/>
                <a:ea typeface="Avenir Book" charset="0"/>
                <a:cs typeface="Avenir Book" charset="0"/>
              </a:rPr>
              <a:t> YOUR </a:t>
            </a:r>
            <a:r>
              <a:rPr lang="en-US" altLang="en-US" sz="4000" b="1">
                <a:solidFill>
                  <a:schemeClr val="bg1"/>
                </a:solidFill>
                <a:latin typeface="Avenir Next" charset="0"/>
                <a:ea typeface="Avenir Next" charset="0"/>
                <a:cs typeface="Avenir Next" charset="0"/>
              </a:rPr>
              <a:t>CHILDREN</a:t>
            </a:r>
            <a:r>
              <a:rPr lang="en-US" altLang="en-US" sz="4000">
                <a:solidFill>
                  <a:schemeClr val="bg1"/>
                </a:solidFill>
                <a:latin typeface="Avenir Next" charset="0"/>
                <a:ea typeface="Avenir Next" charset="0"/>
                <a:cs typeface="Avenir Next" charset="0"/>
              </a:rPr>
              <a:t> </a:t>
            </a:r>
            <a:r>
              <a:rPr lang="en-US" altLang="en-US" sz="4000">
                <a:solidFill>
                  <a:schemeClr val="bg1"/>
                </a:solidFill>
                <a:latin typeface="Avenir Book" charset="0"/>
                <a:ea typeface="Avenir Book" charset="0"/>
                <a:cs typeface="Avenir Book" charset="0"/>
              </a:rPr>
              <a:t>TODAY</a:t>
            </a:r>
            <a:endParaRPr lang="en-US" altLang="x-none" sz="4000">
              <a:latin typeface="Avenir Book" charset="0"/>
              <a:ea typeface="Avenir Book" charset="0"/>
              <a:cs typeface="Avenir Book" charset="0"/>
            </a:endParaRPr>
          </a:p>
        </p:txBody>
      </p:sp>
    </p:spTree>
  </p:cSld>
  <p:clrMapOvr>
    <a:masterClrMapping/>
  </p:clrMapOvr>
  <p:transition>
    <p:randomBa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a:xfrm>
            <a:off x="0" y="976313"/>
            <a:ext cx="10150475" cy="1066800"/>
          </a:xfrm>
        </p:spPr>
        <p:txBody>
          <a:bodyPr/>
          <a:lstStyle/>
          <a:p>
            <a:pPr algn="ctr">
              <a:defRPr/>
            </a:pPr>
            <a:r>
              <a:rPr lang="en-US" altLang="en-US" sz="4000" i="0" dirty="0" smtClean="0">
                <a:solidFill>
                  <a:srgbClr val="FF0066"/>
                </a:solidFill>
                <a:effectLst/>
                <a:latin typeface="Avenir Next" charset="0"/>
                <a:ea typeface="Avenir Next" charset="0"/>
                <a:cs typeface="Avenir Next" charset="0"/>
              </a:rPr>
              <a:t>TRAIN </a:t>
            </a:r>
            <a:r>
              <a:rPr lang="en-US" altLang="en-US" sz="4000" b="0" i="0" dirty="0" smtClean="0">
                <a:solidFill>
                  <a:schemeClr val="bg1"/>
                </a:solidFill>
                <a:effectLst/>
                <a:latin typeface="Avenir Book" charset="0"/>
                <a:ea typeface="Avenir Book" charset="0"/>
                <a:cs typeface="Avenir Book" charset="0"/>
              </a:rPr>
              <a:t>YOUR </a:t>
            </a:r>
            <a:r>
              <a:rPr lang="en-US" altLang="en-US" sz="4000" i="0" dirty="0" smtClean="0">
                <a:solidFill>
                  <a:schemeClr val="bg1"/>
                </a:solidFill>
                <a:effectLst/>
                <a:latin typeface="Avenir Next" charset="0"/>
                <a:ea typeface="Avenir Next" charset="0"/>
                <a:cs typeface="Avenir Next" charset="0"/>
              </a:rPr>
              <a:t>CHILDREN </a:t>
            </a:r>
            <a:r>
              <a:rPr lang="en-US" altLang="en-US" sz="4000" b="0" i="0" dirty="0" smtClean="0">
                <a:solidFill>
                  <a:schemeClr val="bg1"/>
                </a:solidFill>
                <a:effectLst/>
                <a:latin typeface="Avenir Book" charset="0"/>
                <a:ea typeface="Avenir Book" charset="0"/>
                <a:cs typeface="Avenir Book" charset="0"/>
              </a:rPr>
              <a:t>TODAY</a:t>
            </a:r>
            <a:endParaRPr lang="en-US" sz="4000" dirty="0"/>
          </a:p>
        </p:txBody>
      </p:sp>
      <p:sp>
        <p:nvSpPr>
          <p:cNvPr id="67587" name="Subtitle 3"/>
          <p:cNvSpPr>
            <a:spLocks noGrp="1"/>
          </p:cNvSpPr>
          <p:nvPr>
            <p:ph type="subTitle" idx="1"/>
          </p:nvPr>
        </p:nvSpPr>
        <p:spPr>
          <a:xfrm>
            <a:off x="1522413" y="3567113"/>
            <a:ext cx="7105650" cy="3429000"/>
          </a:xfrm>
        </p:spPr>
        <p:txBody>
          <a:bodyPr/>
          <a:lstStyle/>
          <a:p>
            <a:r>
              <a:rPr lang="en-US" altLang="x-none" sz="3600">
                <a:ea typeface="MS PGothic" charset="-128"/>
                <a:cs typeface="ＭＳ Ｐゴシック" charset="-128"/>
              </a:rPr>
              <a:t>BUILD A CARING, </a:t>
            </a:r>
          </a:p>
          <a:p>
            <a:r>
              <a:rPr lang="en-US" altLang="x-none" sz="3600">
                <a:ea typeface="MS PGothic" charset="-128"/>
                <a:cs typeface="ＭＳ Ｐゴシック" charset="-128"/>
              </a:rPr>
              <a:t>SECURE, </a:t>
            </a:r>
          </a:p>
          <a:p>
            <a:r>
              <a:rPr lang="en-US" altLang="x-none" sz="3600">
                <a:ea typeface="MS PGothic" charset="-128"/>
                <a:cs typeface="ＭＳ Ｐゴシック" charset="-128"/>
              </a:rPr>
              <a:t>SAFE, </a:t>
            </a:r>
          </a:p>
          <a:p>
            <a:r>
              <a:rPr lang="en-US" altLang="x-none" sz="3600">
                <a:ea typeface="MS PGothic" charset="-128"/>
                <a:cs typeface="ＭＳ Ｐゴシック" charset="-128"/>
              </a:rPr>
              <a:t>PEACEFUL </a:t>
            </a:r>
          </a:p>
          <a:p>
            <a:r>
              <a:rPr lang="en-US" altLang="x-none" sz="3600">
                <a:ea typeface="MS PGothic" charset="-128"/>
                <a:cs typeface="ＭＳ Ｐゴシック" charset="-128"/>
              </a:rPr>
              <a:t>CHURCH OF TOMORROW</a:t>
            </a:r>
          </a:p>
        </p:txBody>
      </p:sp>
    </p:spTree>
  </p:cSld>
  <p:clrMapOvr>
    <a:masterClrMapping/>
  </p:clrMapOvr>
  <p:transition>
    <p:randomBa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5594350" y="6843713"/>
            <a:ext cx="3976688" cy="517525"/>
          </a:xfrm>
          <a:prstGeom prst="rect">
            <a:avLst/>
          </a:prstGeom>
          <a:solidFill>
            <a:schemeClr val="accent3"/>
          </a:solidFill>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defRPr/>
            </a:pPr>
            <a:endParaRPr lang="pt-BR" altLang="pt-BR" smtClean="0"/>
          </a:p>
        </p:txBody>
      </p:sp>
      <p:sp>
        <p:nvSpPr>
          <p:cNvPr id="68611" name="Content Placeholder 2"/>
          <p:cNvSpPr txBox="1">
            <a:spLocks/>
          </p:cNvSpPr>
          <p:nvPr/>
        </p:nvSpPr>
        <p:spPr bwMode="auto">
          <a:xfrm>
            <a:off x="838200" y="3414713"/>
            <a:ext cx="8656638"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14413">
              <a:spcBef>
                <a:spcPct val="20000"/>
              </a:spcBef>
              <a:buChar char="•"/>
              <a:defRPr sz="2400">
                <a:solidFill>
                  <a:schemeClr val="tx1"/>
                </a:solidFill>
                <a:latin typeface="Arial" charset="0"/>
                <a:ea typeface="MS PGothic" charset="-128"/>
                <a:cs typeface="ＭＳ Ｐゴシック" charset="-128"/>
              </a:defRPr>
            </a:lvl1pPr>
            <a:lvl2pPr marL="742950" indent="-285750" defTabSz="1014413">
              <a:spcBef>
                <a:spcPct val="20000"/>
              </a:spcBef>
              <a:buChar char="–"/>
              <a:defRPr sz="2200">
                <a:solidFill>
                  <a:schemeClr val="tx1"/>
                </a:solidFill>
                <a:latin typeface="Arial" charset="0"/>
                <a:ea typeface="MS PGothic" charset="-128"/>
              </a:defRPr>
            </a:lvl2pPr>
            <a:lvl3pPr marL="1143000" indent="-228600" defTabSz="1014413">
              <a:spcBef>
                <a:spcPct val="20000"/>
              </a:spcBef>
              <a:buChar char="•"/>
              <a:defRPr sz="2000">
                <a:solidFill>
                  <a:schemeClr val="tx1"/>
                </a:solidFill>
                <a:latin typeface="Arial" charset="0"/>
                <a:ea typeface="MS PGothic" charset="-128"/>
              </a:defRPr>
            </a:lvl3pPr>
            <a:lvl4pPr marL="1600200" indent="-228600" defTabSz="1014413">
              <a:spcBef>
                <a:spcPct val="20000"/>
              </a:spcBef>
              <a:buChar char="–"/>
              <a:defRPr>
                <a:solidFill>
                  <a:schemeClr val="tx1"/>
                </a:solidFill>
                <a:latin typeface="Arial" charset="0"/>
                <a:ea typeface="MS PGothic" charset="-128"/>
              </a:defRPr>
            </a:lvl4pPr>
            <a:lvl5pPr marL="2057400" indent="-228600" defTabSz="1014413">
              <a:spcBef>
                <a:spcPct val="20000"/>
              </a:spcBef>
              <a:buChar char="»"/>
              <a:defRPr>
                <a:solidFill>
                  <a:schemeClr val="tx1"/>
                </a:solidFill>
                <a:latin typeface="Arial" charset="0"/>
                <a:ea typeface="MS PGothic" charset="-128"/>
              </a:defRPr>
            </a:lvl5pPr>
            <a:lvl6pPr marL="2514600" indent="-228600" defTabSz="1014413" eaLnBrk="0" fontAlgn="base" hangingPunct="0">
              <a:spcBef>
                <a:spcPct val="20000"/>
              </a:spcBef>
              <a:spcAft>
                <a:spcPct val="0"/>
              </a:spcAft>
              <a:buChar char="»"/>
              <a:defRPr>
                <a:solidFill>
                  <a:schemeClr val="tx1"/>
                </a:solidFill>
                <a:latin typeface="Arial" charset="0"/>
                <a:ea typeface="MS PGothic" charset="-128"/>
              </a:defRPr>
            </a:lvl6pPr>
            <a:lvl7pPr marL="2971800" indent="-228600" defTabSz="1014413" eaLnBrk="0" fontAlgn="base" hangingPunct="0">
              <a:spcBef>
                <a:spcPct val="20000"/>
              </a:spcBef>
              <a:spcAft>
                <a:spcPct val="0"/>
              </a:spcAft>
              <a:buChar char="»"/>
              <a:defRPr>
                <a:solidFill>
                  <a:schemeClr val="tx1"/>
                </a:solidFill>
                <a:latin typeface="Arial" charset="0"/>
                <a:ea typeface="MS PGothic" charset="-128"/>
              </a:defRPr>
            </a:lvl7pPr>
            <a:lvl8pPr marL="3429000" indent="-228600" defTabSz="1014413" eaLnBrk="0" fontAlgn="base" hangingPunct="0">
              <a:spcBef>
                <a:spcPct val="20000"/>
              </a:spcBef>
              <a:spcAft>
                <a:spcPct val="0"/>
              </a:spcAft>
              <a:buChar char="»"/>
              <a:defRPr>
                <a:solidFill>
                  <a:schemeClr val="tx1"/>
                </a:solidFill>
                <a:latin typeface="Arial" charset="0"/>
                <a:ea typeface="MS PGothic" charset="-128"/>
              </a:defRPr>
            </a:lvl8pPr>
            <a:lvl9pPr marL="3886200" indent="-228600" defTabSz="1014413" eaLnBrk="0" fontAlgn="base" hangingPunct="0">
              <a:spcBef>
                <a:spcPct val="20000"/>
              </a:spcBef>
              <a:spcAft>
                <a:spcPct val="0"/>
              </a:spcAft>
              <a:buChar char="»"/>
              <a:defRPr>
                <a:solidFill>
                  <a:schemeClr val="tx1"/>
                </a:solidFill>
                <a:latin typeface="Arial" charset="0"/>
                <a:ea typeface="MS PGothic" charset="-128"/>
              </a:defRPr>
            </a:lvl9pPr>
          </a:lstStyle>
          <a:p>
            <a:pPr>
              <a:lnSpc>
                <a:spcPct val="90000"/>
              </a:lnSpc>
              <a:buFontTx/>
              <a:buNone/>
            </a:pPr>
            <a:r>
              <a:rPr lang="en-US" altLang="en-US">
                <a:latin typeface="Calibri" charset="0"/>
              </a:rPr>
              <a:t>Blanco, Jodee.		Bullying; Life Saving tips for </a:t>
            </a:r>
          </a:p>
          <a:p>
            <a:pPr lvl="2">
              <a:lnSpc>
                <a:spcPct val="90000"/>
              </a:lnSpc>
              <a:buFontTx/>
              <a:buNone/>
            </a:pPr>
            <a:r>
              <a:rPr lang="en-US" altLang="en-US" sz="2400">
                <a:latin typeface="Calibri" charset="0"/>
              </a:rPr>
              <a:t>			Parents of a Bullied or         </a:t>
            </a:r>
          </a:p>
          <a:p>
            <a:pPr>
              <a:lnSpc>
                <a:spcPct val="90000"/>
              </a:lnSpc>
              <a:buFontTx/>
              <a:buNone/>
            </a:pPr>
            <a:r>
              <a:rPr lang="en-US" altLang="en-US">
                <a:latin typeface="Calibri" charset="0"/>
              </a:rPr>
              <a:t>			Excluded Child, Pediatrics Week </a:t>
            </a:r>
          </a:p>
          <a:p>
            <a:pPr>
              <a:lnSpc>
                <a:spcPct val="90000"/>
              </a:lnSpc>
              <a:buFontTx/>
              <a:buNone/>
            </a:pPr>
            <a:r>
              <a:rPr lang="en-US" altLang="en-US">
                <a:latin typeface="Calibri" charset="0"/>
              </a:rPr>
              <a:t>			via NewsRx.com, 2010. </a:t>
            </a:r>
          </a:p>
          <a:p>
            <a:pPr>
              <a:lnSpc>
                <a:spcPct val="90000"/>
              </a:lnSpc>
              <a:buFontTx/>
              <a:buNone/>
            </a:pPr>
            <a:endParaRPr lang="en-US" altLang="en-US">
              <a:latin typeface="Calibri" charset="0"/>
            </a:endParaRPr>
          </a:p>
          <a:p>
            <a:pPr>
              <a:lnSpc>
                <a:spcPct val="90000"/>
              </a:lnSpc>
              <a:buFontTx/>
              <a:buNone/>
            </a:pPr>
            <a:r>
              <a:rPr lang="en-US" altLang="en-US">
                <a:latin typeface="Calibri" charset="0"/>
              </a:rPr>
              <a:t>Sprung,B.,M.Froschl	The anti-Bullying and Teasing Book for </a:t>
            </a:r>
          </a:p>
          <a:p>
            <a:pPr>
              <a:lnSpc>
                <a:spcPct val="90000"/>
              </a:lnSpc>
              <a:buFontTx/>
              <a:buNone/>
            </a:pPr>
            <a:r>
              <a:rPr lang="en-US" altLang="en-US">
                <a:latin typeface="Calibri" charset="0"/>
              </a:rPr>
              <a:t>&amp; B. Hinitz.		Pre-school Classrooms, </a:t>
            </a:r>
          </a:p>
          <a:p>
            <a:pPr>
              <a:lnSpc>
                <a:spcPct val="90000"/>
              </a:lnSpc>
              <a:buFontTx/>
              <a:buNone/>
            </a:pPr>
            <a:r>
              <a:rPr lang="en-US" altLang="en-US">
                <a:latin typeface="Calibri" charset="0"/>
              </a:rPr>
              <a:t>			Beltsville, MD:Gryphon House, 2005.</a:t>
            </a:r>
          </a:p>
          <a:p>
            <a:pPr>
              <a:lnSpc>
                <a:spcPct val="90000"/>
              </a:lnSpc>
              <a:buFontTx/>
              <a:buNone/>
            </a:pPr>
            <a:endParaRPr lang="en-US" altLang="en-US">
              <a:latin typeface="Calibri" charset="0"/>
            </a:endParaRPr>
          </a:p>
          <a:p>
            <a:pPr>
              <a:lnSpc>
                <a:spcPct val="90000"/>
              </a:lnSpc>
              <a:buFontTx/>
              <a:buNone/>
            </a:pPr>
            <a:endParaRPr lang="en-US" altLang="en-US">
              <a:latin typeface="Calibri" charset="0"/>
            </a:endParaRPr>
          </a:p>
          <a:p>
            <a:pPr>
              <a:lnSpc>
                <a:spcPct val="90000"/>
              </a:lnSpc>
              <a:buFontTx/>
              <a:buNone/>
            </a:pPr>
            <a:endParaRPr lang="en-US" altLang="en-US">
              <a:latin typeface="Calibri" charset="0"/>
            </a:endParaRPr>
          </a:p>
        </p:txBody>
      </p:sp>
      <p:sp>
        <p:nvSpPr>
          <p:cNvPr id="2" name="Title 1"/>
          <p:cNvSpPr>
            <a:spLocks noGrp="1"/>
          </p:cNvSpPr>
          <p:nvPr>
            <p:ph type="title"/>
          </p:nvPr>
        </p:nvSpPr>
        <p:spPr>
          <a:xfrm>
            <a:off x="17463" y="785813"/>
            <a:ext cx="10150475" cy="914400"/>
          </a:xfrm>
        </p:spPr>
        <p:txBody>
          <a:bodyPr/>
          <a:lstStyle/>
          <a:p>
            <a:pPr algn="ctr">
              <a:defRPr/>
            </a:pPr>
            <a:r>
              <a:rPr lang="en-US" altLang="en-US" sz="4000" b="0" i="0" spc="300" dirty="0" smtClean="0">
                <a:solidFill>
                  <a:schemeClr val="bg1"/>
                </a:solidFill>
                <a:effectLst/>
                <a:latin typeface="Avenir Book" charset="0"/>
                <a:ea typeface="Avenir Book" charset="0"/>
                <a:cs typeface="Avenir Book" charset="0"/>
              </a:rPr>
              <a:t>REFERENCES</a:t>
            </a:r>
            <a:endParaRPr lang="en-US" sz="4000" dirty="0"/>
          </a:p>
        </p:txBody>
      </p:sp>
      <p:sp>
        <p:nvSpPr>
          <p:cNvPr id="68613" name="Content Placeholder 3"/>
          <p:cNvSpPr>
            <a:spLocks noGrp="1"/>
          </p:cNvSpPr>
          <p:nvPr>
            <p:ph idx="1"/>
          </p:nvPr>
        </p:nvSpPr>
        <p:spPr/>
        <p:txBody>
          <a:bodyPr/>
          <a:lstStyle/>
          <a:p>
            <a:pPr marL="0" indent="0" defTabSz="914400" eaLnBrk="1" hangingPunct="1">
              <a:spcBef>
                <a:spcPct val="0"/>
              </a:spcBef>
              <a:buFontTx/>
              <a:buNone/>
            </a:pPr>
            <a:endParaRPr lang="x-none" altLang="x-none">
              <a:ea typeface="MS PGothic" charset="-128"/>
              <a:cs typeface="ＭＳ Ｐゴシック" charset="-128"/>
            </a:endParaRPr>
          </a:p>
        </p:txBody>
      </p:sp>
    </p:spTree>
  </p:cSld>
  <p:clrMapOvr>
    <a:masterClrMapping/>
  </p:clrMapOvr>
  <p:transition>
    <p:randomBa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5594350" y="6843713"/>
            <a:ext cx="3976688" cy="517525"/>
          </a:xfrm>
          <a:prstGeom prst="rect">
            <a:avLst/>
          </a:prstGeom>
          <a:solidFill>
            <a:schemeClr val="accent3"/>
          </a:solidFill>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defRPr/>
            </a:pPr>
            <a:endParaRPr lang="pt-BR" altLang="pt-BR" smtClean="0">
              <a:cs typeface="Arial" panose="020B0604020202020204" pitchFamily="34" charset="0"/>
            </a:endParaRPr>
          </a:p>
        </p:txBody>
      </p:sp>
      <p:sp>
        <p:nvSpPr>
          <p:cNvPr id="69635" name="Content Placeholder 2"/>
          <p:cNvSpPr txBox="1">
            <a:spLocks/>
          </p:cNvSpPr>
          <p:nvPr/>
        </p:nvSpPr>
        <p:spPr bwMode="auto">
          <a:xfrm>
            <a:off x="960438" y="2693988"/>
            <a:ext cx="8229600" cy="466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14413">
              <a:spcBef>
                <a:spcPct val="20000"/>
              </a:spcBef>
              <a:buChar char="•"/>
              <a:defRPr sz="2400">
                <a:solidFill>
                  <a:schemeClr val="tx1"/>
                </a:solidFill>
                <a:latin typeface="Arial" charset="0"/>
                <a:ea typeface="MS PGothic" charset="-128"/>
                <a:cs typeface="ＭＳ Ｐゴシック" charset="-128"/>
              </a:defRPr>
            </a:lvl1pPr>
            <a:lvl2pPr marL="742950" indent="-285750" defTabSz="1014413">
              <a:spcBef>
                <a:spcPct val="20000"/>
              </a:spcBef>
              <a:buChar char="–"/>
              <a:defRPr sz="2200">
                <a:solidFill>
                  <a:schemeClr val="tx1"/>
                </a:solidFill>
                <a:latin typeface="Arial" charset="0"/>
                <a:ea typeface="MS PGothic" charset="-128"/>
              </a:defRPr>
            </a:lvl2pPr>
            <a:lvl3pPr marL="1143000" indent="-228600" defTabSz="1014413">
              <a:spcBef>
                <a:spcPct val="20000"/>
              </a:spcBef>
              <a:buChar char="•"/>
              <a:defRPr sz="2000">
                <a:solidFill>
                  <a:schemeClr val="tx1"/>
                </a:solidFill>
                <a:latin typeface="Arial" charset="0"/>
                <a:ea typeface="MS PGothic" charset="-128"/>
              </a:defRPr>
            </a:lvl3pPr>
            <a:lvl4pPr marL="1600200" indent="-228600" defTabSz="1014413">
              <a:spcBef>
                <a:spcPct val="20000"/>
              </a:spcBef>
              <a:buChar char="–"/>
              <a:defRPr>
                <a:solidFill>
                  <a:schemeClr val="tx1"/>
                </a:solidFill>
                <a:latin typeface="Arial" charset="0"/>
                <a:ea typeface="MS PGothic" charset="-128"/>
              </a:defRPr>
            </a:lvl4pPr>
            <a:lvl5pPr marL="2057400" indent="-228600" defTabSz="1014413">
              <a:spcBef>
                <a:spcPct val="20000"/>
              </a:spcBef>
              <a:buChar char="»"/>
              <a:defRPr>
                <a:solidFill>
                  <a:schemeClr val="tx1"/>
                </a:solidFill>
                <a:latin typeface="Arial" charset="0"/>
                <a:ea typeface="MS PGothic" charset="-128"/>
              </a:defRPr>
            </a:lvl5pPr>
            <a:lvl6pPr marL="2514600" indent="-228600" defTabSz="1014413" eaLnBrk="0" fontAlgn="base" hangingPunct="0">
              <a:spcBef>
                <a:spcPct val="20000"/>
              </a:spcBef>
              <a:spcAft>
                <a:spcPct val="0"/>
              </a:spcAft>
              <a:buChar char="»"/>
              <a:defRPr>
                <a:solidFill>
                  <a:schemeClr val="tx1"/>
                </a:solidFill>
                <a:latin typeface="Arial" charset="0"/>
                <a:ea typeface="MS PGothic" charset="-128"/>
              </a:defRPr>
            </a:lvl6pPr>
            <a:lvl7pPr marL="2971800" indent="-228600" defTabSz="1014413" eaLnBrk="0" fontAlgn="base" hangingPunct="0">
              <a:spcBef>
                <a:spcPct val="20000"/>
              </a:spcBef>
              <a:spcAft>
                <a:spcPct val="0"/>
              </a:spcAft>
              <a:buChar char="»"/>
              <a:defRPr>
                <a:solidFill>
                  <a:schemeClr val="tx1"/>
                </a:solidFill>
                <a:latin typeface="Arial" charset="0"/>
                <a:ea typeface="MS PGothic" charset="-128"/>
              </a:defRPr>
            </a:lvl7pPr>
            <a:lvl8pPr marL="3429000" indent="-228600" defTabSz="1014413" eaLnBrk="0" fontAlgn="base" hangingPunct="0">
              <a:spcBef>
                <a:spcPct val="20000"/>
              </a:spcBef>
              <a:spcAft>
                <a:spcPct val="0"/>
              </a:spcAft>
              <a:buChar char="»"/>
              <a:defRPr>
                <a:solidFill>
                  <a:schemeClr val="tx1"/>
                </a:solidFill>
                <a:latin typeface="Arial" charset="0"/>
                <a:ea typeface="MS PGothic" charset="-128"/>
              </a:defRPr>
            </a:lvl8pPr>
            <a:lvl9pPr marL="3886200" indent="-228600" defTabSz="1014413" eaLnBrk="0" fontAlgn="base" hangingPunct="0">
              <a:spcBef>
                <a:spcPct val="20000"/>
              </a:spcBef>
              <a:spcAft>
                <a:spcPct val="0"/>
              </a:spcAft>
              <a:buChar char="»"/>
              <a:defRPr>
                <a:solidFill>
                  <a:schemeClr val="tx1"/>
                </a:solidFill>
                <a:latin typeface="Arial" charset="0"/>
                <a:ea typeface="MS PGothic" charset="-128"/>
              </a:defRPr>
            </a:lvl9pPr>
          </a:lstStyle>
          <a:p>
            <a:pPr>
              <a:spcBef>
                <a:spcPts val="1200"/>
              </a:spcBef>
              <a:buFontTx/>
              <a:buNone/>
            </a:pPr>
            <a:r>
              <a:rPr lang="pt-BR" altLang="pt-BR" sz="2800">
                <a:latin typeface="Calibri" charset="0"/>
              </a:rPr>
              <a:t>http://www.awcfs.org/new/index.php/features/education/238-bullying-in-kenyan-schools-higher-than-world-rate#sthash.o4JlnMqQ.dpuf </a:t>
            </a:r>
          </a:p>
          <a:p>
            <a:pPr>
              <a:spcBef>
                <a:spcPts val="1200"/>
              </a:spcBef>
              <a:buFontTx/>
              <a:buNone/>
            </a:pPr>
            <a:r>
              <a:rPr lang="en-US" altLang="en-US" sz="2800">
                <a:solidFill>
                  <a:srgbClr val="000099"/>
                </a:solidFill>
                <a:latin typeface="Calibri" charset="0"/>
              </a:rPr>
              <a:t>www.bullyingcanada.ca/content/239900</a:t>
            </a:r>
          </a:p>
          <a:p>
            <a:pPr>
              <a:spcBef>
                <a:spcPts val="1200"/>
              </a:spcBef>
              <a:buFontTx/>
              <a:buNone/>
            </a:pPr>
            <a:r>
              <a:rPr lang="en-US" altLang="en-US" sz="2800">
                <a:latin typeface="Calibri" charset="0"/>
              </a:rPr>
              <a:t>Department of Education and Early Childhood Development, Victoria Canada , July 23, 2014</a:t>
            </a:r>
          </a:p>
          <a:p>
            <a:pPr>
              <a:spcBef>
                <a:spcPts val="1200"/>
              </a:spcBef>
              <a:buFontTx/>
              <a:buNone/>
            </a:pPr>
            <a:r>
              <a:rPr lang="en-US" altLang="en-US" sz="2800">
                <a:solidFill>
                  <a:srgbClr val="000099"/>
                </a:solidFill>
                <a:latin typeface="Calibri" charset="0"/>
              </a:rPr>
              <a:t>www.education.vic.gov.au/aboutprograms/bullystoppers/pages//whataspx</a:t>
            </a:r>
          </a:p>
          <a:p>
            <a:pPr>
              <a:spcBef>
                <a:spcPts val="1200"/>
              </a:spcBef>
              <a:buFontTx/>
              <a:buNone/>
            </a:pPr>
            <a:endParaRPr lang="en-US" altLang="en-US" sz="2800">
              <a:latin typeface="Calibri" charset="0"/>
            </a:endParaRPr>
          </a:p>
          <a:p>
            <a:pPr>
              <a:spcBef>
                <a:spcPts val="1200"/>
              </a:spcBef>
              <a:buFontTx/>
              <a:buNone/>
            </a:pPr>
            <a:endParaRPr lang="en-US" altLang="en-US" sz="2800">
              <a:latin typeface="Calibri" charset="0"/>
            </a:endParaRPr>
          </a:p>
          <a:p>
            <a:pPr>
              <a:spcBef>
                <a:spcPts val="1200"/>
              </a:spcBef>
              <a:buFontTx/>
              <a:buNone/>
            </a:pPr>
            <a:endParaRPr lang="en-US" altLang="en-US" sz="2800">
              <a:latin typeface="Calibri" charset="0"/>
            </a:endParaRPr>
          </a:p>
          <a:p>
            <a:pPr>
              <a:spcBef>
                <a:spcPts val="1200"/>
              </a:spcBef>
              <a:buFontTx/>
              <a:buNone/>
            </a:pPr>
            <a:endParaRPr lang="en-US" altLang="en-US" sz="2800">
              <a:latin typeface="Calibri" charset="0"/>
            </a:endParaRPr>
          </a:p>
          <a:p>
            <a:pPr>
              <a:spcBef>
                <a:spcPts val="1200"/>
              </a:spcBef>
              <a:buFontTx/>
              <a:buNone/>
            </a:pPr>
            <a:endParaRPr lang="en-US" altLang="en-US" sz="2800">
              <a:latin typeface="Calibri" charset="0"/>
            </a:endParaRPr>
          </a:p>
        </p:txBody>
      </p:sp>
      <p:sp>
        <p:nvSpPr>
          <p:cNvPr id="2" name="Title 1"/>
          <p:cNvSpPr>
            <a:spLocks noGrp="1"/>
          </p:cNvSpPr>
          <p:nvPr>
            <p:ph type="title"/>
          </p:nvPr>
        </p:nvSpPr>
        <p:spPr>
          <a:xfrm>
            <a:off x="0" y="622300"/>
            <a:ext cx="10150475" cy="914400"/>
          </a:xfrm>
        </p:spPr>
        <p:txBody>
          <a:bodyPr/>
          <a:lstStyle/>
          <a:p>
            <a:pPr algn="ctr">
              <a:defRPr/>
            </a:pPr>
            <a:r>
              <a:rPr lang="en-US" altLang="en-US" sz="4000" b="0" i="0" spc="300" dirty="0" smtClean="0">
                <a:solidFill>
                  <a:schemeClr val="bg1"/>
                </a:solidFill>
                <a:effectLst/>
                <a:latin typeface="Avenir Book" charset="0"/>
                <a:ea typeface="Avenir Book" charset="0"/>
                <a:cs typeface="Avenir Book" charset="0"/>
              </a:rPr>
              <a:t>REFERENCES</a:t>
            </a:r>
            <a:endParaRPr lang="en-US" sz="4000" dirty="0"/>
          </a:p>
        </p:txBody>
      </p:sp>
    </p:spTree>
  </p:cSld>
  <p:clrMapOvr>
    <a:masterClrMapping/>
  </p:clrMapOvr>
  <p:transition>
    <p:randomBa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5594350" y="6843713"/>
            <a:ext cx="3976688" cy="517525"/>
          </a:xfrm>
          <a:prstGeom prst="rect">
            <a:avLst/>
          </a:prstGeom>
          <a:solidFill>
            <a:schemeClr val="accent3"/>
          </a:solidFill>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defRPr/>
            </a:pPr>
            <a:endParaRPr lang="pt-BR" altLang="pt-BR" smtClean="0">
              <a:cs typeface="Arial" panose="020B0604020202020204" pitchFamily="34" charset="0"/>
            </a:endParaRPr>
          </a:p>
        </p:txBody>
      </p:sp>
      <p:sp>
        <p:nvSpPr>
          <p:cNvPr id="70659" name="Retângulo 3"/>
          <p:cNvSpPr>
            <a:spLocks noChangeArrowheads="1"/>
          </p:cNvSpPr>
          <p:nvPr/>
        </p:nvSpPr>
        <p:spPr bwMode="auto">
          <a:xfrm>
            <a:off x="782638" y="2327275"/>
            <a:ext cx="8547100"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MS PGothic" charset="-128"/>
              </a:defRPr>
            </a:lvl1pPr>
            <a:lvl2pPr marL="742950" indent="-285750">
              <a:defRPr sz="2400">
                <a:solidFill>
                  <a:schemeClr val="tx1"/>
                </a:solidFill>
                <a:latin typeface="Times New Roman" charset="0"/>
                <a:ea typeface="MS PGothic" charset="-128"/>
              </a:defRPr>
            </a:lvl2pPr>
            <a:lvl3pPr marL="1143000" indent="-228600">
              <a:defRPr sz="2400">
                <a:solidFill>
                  <a:schemeClr val="tx1"/>
                </a:solidFill>
                <a:latin typeface="Times New Roman" charset="0"/>
                <a:ea typeface="MS PGothic" charset="-128"/>
              </a:defRPr>
            </a:lvl3pPr>
            <a:lvl4pPr marL="1600200" indent="-228600">
              <a:defRPr sz="2400">
                <a:solidFill>
                  <a:schemeClr val="tx1"/>
                </a:solidFill>
                <a:latin typeface="Times New Roman" charset="0"/>
                <a:ea typeface="MS PGothic" charset="-128"/>
              </a:defRPr>
            </a:lvl4pPr>
            <a:lvl5pPr marL="2057400" indent="-228600">
              <a:defRPr sz="2400">
                <a:solidFill>
                  <a:schemeClr val="tx1"/>
                </a:solidFill>
                <a:latin typeface="Times New Roman" charset="0"/>
                <a:ea typeface="MS PGothic" charset="-128"/>
              </a:defRPr>
            </a:lvl5pPr>
            <a:lvl6pPr marL="2514600" indent="-228600" eaLnBrk="0" fontAlgn="base" hangingPunct="0">
              <a:spcBef>
                <a:spcPct val="0"/>
              </a:spcBef>
              <a:spcAft>
                <a:spcPct val="0"/>
              </a:spcAft>
              <a:defRPr sz="2400">
                <a:solidFill>
                  <a:schemeClr val="tx1"/>
                </a:solidFill>
                <a:latin typeface="Times New Roman" charset="0"/>
                <a:ea typeface="MS PGothic" charset="-128"/>
              </a:defRPr>
            </a:lvl6pPr>
            <a:lvl7pPr marL="2971800" indent="-228600" eaLnBrk="0" fontAlgn="base" hangingPunct="0">
              <a:spcBef>
                <a:spcPct val="0"/>
              </a:spcBef>
              <a:spcAft>
                <a:spcPct val="0"/>
              </a:spcAft>
              <a:defRPr sz="2400">
                <a:solidFill>
                  <a:schemeClr val="tx1"/>
                </a:solidFill>
                <a:latin typeface="Times New Roman" charset="0"/>
                <a:ea typeface="MS PGothic" charset="-128"/>
              </a:defRPr>
            </a:lvl7pPr>
            <a:lvl8pPr marL="3429000" indent="-228600" eaLnBrk="0" fontAlgn="base" hangingPunct="0">
              <a:spcBef>
                <a:spcPct val="0"/>
              </a:spcBef>
              <a:spcAft>
                <a:spcPct val="0"/>
              </a:spcAft>
              <a:defRPr sz="2400">
                <a:solidFill>
                  <a:schemeClr val="tx1"/>
                </a:solidFill>
                <a:latin typeface="Times New Roman" charset="0"/>
                <a:ea typeface="MS PGothic" charset="-128"/>
              </a:defRPr>
            </a:lvl8pPr>
            <a:lvl9pPr marL="3886200" indent="-228600" eaLnBrk="0" fontAlgn="base" hangingPunct="0">
              <a:spcBef>
                <a:spcPct val="0"/>
              </a:spcBef>
              <a:spcAft>
                <a:spcPct val="0"/>
              </a:spcAft>
              <a:defRPr sz="2400">
                <a:solidFill>
                  <a:schemeClr val="tx1"/>
                </a:solidFill>
                <a:latin typeface="Times New Roman" charset="0"/>
                <a:ea typeface="MS PGothic" charset="-128"/>
              </a:defRPr>
            </a:lvl9pPr>
          </a:lstStyle>
          <a:p>
            <a:endParaRPr lang="pt-BR" altLang="pt-BR" sz="2800">
              <a:latin typeface="Calibri" charset="0"/>
            </a:endParaRPr>
          </a:p>
          <a:p>
            <a:endParaRPr lang="pt-BR" altLang="pt-BR" sz="2800">
              <a:latin typeface="Calibri" charset="0"/>
            </a:endParaRPr>
          </a:p>
          <a:p>
            <a:r>
              <a:rPr lang="en-US" altLang="en-US" sz="2800">
                <a:latin typeface="Calibri" charset="0"/>
              </a:rPr>
              <a:t>Government of Alberta </a:t>
            </a:r>
          </a:p>
          <a:p>
            <a:endParaRPr lang="pt-BR" altLang="pt-BR" sz="2800">
              <a:latin typeface="Calibri" charset="0"/>
            </a:endParaRPr>
          </a:p>
          <a:p>
            <a:r>
              <a:rPr lang="pt-BR" altLang="pt-BR" sz="2800">
                <a:latin typeface="Calibri" charset="0"/>
              </a:rPr>
              <a:t>http://www.statisticbrain.com/cyber-bullying-statistics</a:t>
            </a:r>
          </a:p>
          <a:p>
            <a:endParaRPr lang="pt-BR" altLang="pt-BR" sz="2800">
              <a:latin typeface="Calibri" charset="0"/>
            </a:endParaRPr>
          </a:p>
          <a:p>
            <a:r>
              <a:rPr lang="pt-BR" altLang="pt-BR" sz="2800">
                <a:latin typeface="Calibri" charset="0"/>
              </a:rPr>
              <a:t>http://www.timeslive.co.za/local/2013/01/24/57-of-sa-children-claim-to-have-been-bullied-at-school</a:t>
            </a:r>
          </a:p>
          <a:p>
            <a:endParaRPr lang="pt-BR" altLang="pt-BR" sz="2800">
              <a:latin typeface="Calibri" charset="0"/>
            </a:endParaRPr>
          </a:p>
        </p:txBody>
      </p:sp>
      <p:sp>
        <p:nvSpPr>
          <p:cNvPr id="2" name="Title 1"/>
          <p:cNvSpPr>
            <a:spLocks noGrp="1"/>
          </p:cNvSpPr>
          <p:nvPr>
            <p:ph type="title"/>
          </p:nvPr>
        </p:nvSpPr>
        <p:spPr>
          <a:xfrm>
            <a:off x="-19050" y="809625"/>
            <a:ext cx="10150475" cy="914400"/>
          </a:xfrm>
        </p:spPr>
        <p:txBody>
          <a:bodyPr/>
          <a:lstStyle/>
          <a:p>
            <a:pPr algn="ctr">
              <a:defRPr/>
            </a:pPr>
            <a:r>
              <a:rPr lang="en-US" altLang="en-US" sz="4000" i="0" spc="300" dirty="0" smtClean="0">
                <a:solidFill>
                  <a:schemeClr val="bg1"/>
                </a:solidFill>
                <a:effectLst/>
                <a:latin typeface="Avenir Book" charset="0"/>
                <a:ea typeface="Avenir Book" charset="0"/>
                <a:cs typeface="Avenir Book" charset="0"/>
              </a:rPr>
              <a:t>REFERENCES</a:t>
            </a:r>
            <a:endParaRPr lang="en-US" sz="4000" dirty="0"/>
          </a:p>
        </p:txBody>
      </p:sp>
    </p:spTree>
  </p:cSld>
  <p:clrMapOvr>
    <a:masterClrMapping/>
  </p:clrMapOvr>
  <p:transition>
    <p:randomBa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5594350" y="6843713"/>
            <a:ext cx="3976688" cy="517525"/>
          </a:xfrm>
          <a:prstGeom prst="rect">
            <a:avLst/>
          </a:prstGeom>
          <a:solidFill>
            <a:schemeClr val="accent3"/>
          </a:solidFill>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defRPr/>
            </a:pPr>
            <a:endParaRPr lang="pt-BR" altLang="pt-BR" smtClean="0">
              <a:cs typeface="Arial" panose="020B0604020202020204" pitchFamily="34" charset="0"/>
            </a:endParaRPr>
          </a:p>
        </p:txBody>
      </p:sp>
      <p:sp>
        <p:nvSpPr>
          <p:cNvPr id="5" name="Content Placeholder 4"/>
          <p:cNvSpPr txBox="1">
            <a:spLocks/>
          </p:cNvSpPr>
          <p:nvPr/>
        </p:nvSpPr>
        <p:spPr bwMode="auto">
          <a:xfrm>
            <a:off x="1176338" y="2730500"/>
            <a:ext cx="3898900" cy="396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14413">
              <a:spcBef>
                <a:spcPct val="20000"/>
              </a:spcBef>
              <a:buChar char="•"/>
              <a:defRPr sz="2400">
                <a:solidFill>
                  <a:schemeClr val="tx1"/>
                </a:solidFill>
                <a:latin typeface="Arial" charset="0"/>
                <a:ea typeface="MS PGothic" charset="-128"/>
                <a:cs typeface="ＭＳ Ｐゴシック" charset="-128"/>
              </a:defRPr>
            </a:lvl1pPr>
            <a:lvl2pPr marL="823913" indent="-317500" defTabSz="1014413">
              <a:spcBef>
                <a:spcPct val="20000"/>
              </a:spcBef>
              <a:buChar char="–"/>
              <a:defRPr sz="2200">
                <a:solidFill>
                  <a:schemeClr val="tx1"/>
                </a:solidFill>
                <a:latin typeface="Arial" charset="0"/>
                <a:ea typeface="MS PGothic" charset="-128"/>
              </a:defRPr>
            </a:lvl2pPr>
            <a:lvl3pPr marL="1266825" indent="-252413" defTabSz="1014413">
              <a:spcBef>
                <a:spcPct val="20000"/>
              </a:spcBef>
              <a:buChar char="•"/>
              <a:defRPr sz="2000">
                <a:solidFill>
                  <a:schemeClr val="tx1"/>
                </a:solidFill>
                <a:latin typeface="Arial" charset="0"/>
                <a:ea typeface="MS PGothic" charset="-128"/>
              </a:defRPr>
            </a:lvl3pPr>
            <a:lvl4pPr marL="1773238" indent="-252413" defTabSz="1014413">
              <a:spcBef>
                <a:spcPct val="20000"/>
              </a:spcBef>
              <a:buChar char="–"/>
              <a:defRPr>
                <a:solidFill>
                  <a:schemeClr val="tx1"/>
                </a:solidFill>
                <a:latin typeface="Arial" charset="0"/>
                <a:ea typeface="MS PGothic" charset="-128"/>
              </a:defRPr>
            </a:lvl4pPr>
            <a:lvl5pPr marL="2281238" indent="-254000" defTabSz="1014413">
              <a:spcBef>
                <a:spcPct val="20000"/>
              </a:spcBef>
              <a:buChar char="»"/>
              <a:defRPr>
                <a:solidFill>
                  <a:schemeClr val="tx1"/>
                </a:solidFill>
                <a:latin typeface="Arial" charset="0"/>
                <a:ea typeface="MS PGothic" charset="-128"/>
              </a:defRPr>
            </a:lvl5pPr>
            <a:lvl6pPr marL="2738438" indent="-254000" defTabSz="1014413" eaLnBrk="0" fontAlgn="base" hangingPunct="0">
              <a:spcBef>
                <a:spcPct val="20000"/>
              </a:spcBef>
              <a:spcAft>
                <a:spcPct val="0"/>
              </a:spcAft>
              <a:buChar char="»"/>
              <a:defRPr>
                <a:solidFill>
                  <a:schemeClr val="tx1"/>
                </a:solidFill>
                <a:latin typeface="Arial" charset="0"/>
                <a:ea typeface="MS PGothic" charset="-128"/>
              </a:defRPr>
            </a:lvl6pPr>
            <a:lvl7pPr marL="3195638" indent="-254000" defTabSz="1014413" eaLnBrk="0" fontAlgn="base" hangingPunct="0">
              <a:spcBef>
                <a:spcPct val="20000"/>
              </a:spcBef>
              <a:spcAft>
                <a:spcPct val="0"/>
              </a:spcAft>
              <a:buChar char="»"/>
              <a:defRPr>
                <a:solidFill>
                  <a:schemeClr val="tx1"/>
                </a:solidFill>
                <a:latin typeface="Arial" charset="0"/>
                <a:ea typeface="MS PGothic" charset="-128"/>
              </a:defRPr>
            </a:lvl7pPr>
            <a:lvl8pPr marL="3652838" indent="-254000" defTabSz="1014413" eaLnBrk="0" fontAlgn="base" hangingPunct="0">
              <a:spcBef>
                <a:spcPct val="20000"/>
              </a:spcBef>
              <a:spcAft>
                <a:spcPct val="0"/>
              </a:spcAft>
              <a:buChar char="»"/>
              <a:defRPr>
                <a:solidFill>
                  <a:schemeClr val="tx1"/>
                </a:solidFill>
                <a:latin typeface="Arial" charset="0"/>
                <a:ea typeface="MS PGothic" charset="-128"/>
              </a:defRPr>
            </a:lvl8pPr>
            <a:lvl9pPr marL="4110038" indent="-254000" defTabSz="1014413" eaLnBrk="0" fontAlgn="base" hangingPunct="0">
              <a:spcBef>
                <a:spcPct val="20000"/>
              </a:spcBef>
              <a:spcAft>
                <a:spcPct val="0"/>
              </a:spcAft>
              <a:buChar char="»"/>
              <a:defRPr>
                <a:solidFill>
                  <a:schemeClr val="tx1"/>
                </a:solidFill>
                <a:latin typeface="Arial" charset="0"/>
                <a:ea typeface="MS PGothic" charset="-128"/>
              </a:defRPr>
            </a:lvl9pPr>
          </a:lstStyle>
          <a:p>
            <a:pPr algn="ctr">
              <a:spcBef>
                <a:spcPct val="0"/>
              </a:spcBef>
              <a:buFontTx/>
              <a:buNone/>
            </a:pPr>
            <a:r>
              <a:rPr lang="en-US" altLang="pt-BR" sz="3200">
                <a:latin typeface="Calibri" charset="0"/>
              </a:rPr>
              <a:t>Aggressive behavior by a person or group directed towards a less powerful person or group that is intended to cause harm, distress or fear.</a:t>
            </a:r>
            <a:endParaRPr lang="en-US" altLang="pt-BR" sz="3200" b="1">
              <a:latin typeface="Calibri" charset="0"/>
            </a:endParaRPr>
          </a:p>
          <a:p>
            <a:endParaRPr lang="en-US" altLang="pt-BR" sz="3200">
              <a:latin typeface="Calibri" charset="0"/>
            </a:endParaRPr>
          </a:p>
        </p:txBody>
      </p:sp>
      <p:sp>
        <p:nvSpPr>
          <p:cNvPr id="7" name="Title 1"/>
          <p:cNvSpPr>
            <a:spLocks noGrp="1"/>
          </p:cNvSpPr>
          <p:nvPr>
            <p:ph type="title"/>
          </p:nvPr>
        </p:nvSpPr>
        <p:spPr>
          <a:xfrm>
            <a:off x="0" y="900113"/>
            <a:ext cx="10150475" cy="914400"/>
          </a:xfrm>
        </p:spPr>
        <p:txBody>
          <a:bodyPr/>
          <a:lstStyle/>
          <a:p>
            <a:pPr algn="ctr">
              <a:defRPr/>
            </a:pPr>
            <a:r>
              <a:rPr lang="en-US" altLang="en-US" sz="4000" i="0" spc="300" dirty="0" smtClean="0">
                <a:solidFill>
                  <a:schemeClr val="bg1"/>
                </a:solidFill>
                <a:effectLst/>
                <a:latin typeface="Avenir Book" charset="0"/>
                <a:ea typeface="Avenir Book" charset="0"/>
                <a:cs typeface="Avenir Book" charset="0"/>
              </a:rPr>
              <a:t>WHAT IS </a:t>
            </a:r>
            <a:r>
              <a:rPr lang="en-US" altLang="en-US" sz="4000" i="0" spc="300" dirty="0" smtClean="0">
                <a:solidFill>
                  <a:schemeClr val="bg1"/>
                </a:solidFill>
                <a:effectLst/>
                <a:latin typeface="Avenir Next" charset="0"/>
                <a:ea typeface="Avenir Next" charset="0"/>
                <a:cs typeface="Avenir Next" charset="0"/>
              </a:rPr>
              <a:t>BULLYING?</a:t>
            </a:r>
            <a:endParaRPr lang="en-US" altLang="en-US" sz="4000" i="0" spc="300" dirty="0">
              <a:solidFill>
                <a:schemeClr val="bg1"/>
              </a:solidFill>
              <a:effectLst/>
              <a:latin typeface="Avenir Next" charset="0"/>
              <a:ea typeface="Avenir Next" charset="0"/>
              <a:cs typeface="Avenir Next" charset="0"/>
            </a:endParaRPr>
          </a:p>
        </p:txBody>
      </p:sp>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575910" y="2730500"/>
            <a:ext cx="2635196" cy="395485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slow">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Content Placeholder 4"/>
          <p:cNvSpPr txBox="1">
            <a:spLocks/>
          </p:cNvSpPr>
          <p:nvPr/>
        </p:nvSpPr>
        <p:spPr>
          <a:xfrm>
            <a:off x="1417638" y="3338513"/>
            <a:ext cx="7239000" cy="3048000"/>
          </a:xfrm>
          <a:prstGeom prst="rect">
            <a:avLst/>
          </a:prstGeom>
        </p:spPr>
        <p:txBody>
          <a:bodyPr/>
          <a:lstStyle>
            <a:lvl1pPr defTabSz="1014413">
              <a:spcBef>
                <a:spcPct val="20000"/>
              </a:spcBef>
              <a:buChar char="•"/>
              <a:defRPr sz="2400">
                <a:solidFill>
                  <a:schemeClr val="tx1"/>
                </a:solidFill>
                <a:latin typeface="Arial" panose="020B0604020202020204" pitchFamily="34" charset="0"/>
                <a:ea typeface="MS PGothic" panose="020B0600070205080204" pitchFamily="34" charset="-128"/>
              </a:defRPr>
            </a:lvl1pPr>
            <a:lvl2pPr marL="823913" indent="-317500" defTabSz="1014413">
              <a:spcBef>
                <a:spcPct val="20000"/>
              </a:spcBef>
              <a:buChar char="–"/>
              <a:defRPr sz="2200">
                <a:solidFill>
                  <a:schemeClr val="tx1"/>
                </a:solidFill>
                <a:latin typeface="Arial" panose="020B0604020202020204" pitchFamily="34" charset="0"/>
                <a:ea typeface="MS PGothic" panose="020B0600070205080204" pitchFamily="34" charset="-128"/>
              </a:defRPr>
            </a:lvl2pPr>
            <a:lvl3pPr marL="1266825" indent="-252413" defTabSz="1014413">
              <a:spcBef>
                <a:spcPct val="20000"/>
              </a:spcBef>
              <a:buChar char="•"/>
              <a:defRPr sz="2000">
                <a:solidFill>
                  <a:schemeClr val="tx1"/>
                </a:solidFill>
                <a:latin typeface="Arial" panose="020B0604020202020204" pitchFamily="34" charset="0"/>
                <a:ea typeface="MS PGothic" panose="020B0600070205080204" pitchFamily="34" charset="-128"/>
              </a:defRPr>
            </a:lvl3pPr>
            <a:lvl4pPr marL="1773238" indent="-252413" defTabSz="1014413">
              <a:spcBef>
                <a:spcPct val="20000"/>
              </a:spcBef>
              <a:buChar char="–"/>
              <a:defRPr>
                <a:solidFill>
                  <a:schemeClr val="tx1"/>
                </a:solidFill>
                <a:latin typeface="Arial" panose="020B0604020202020204" pitchFamily="34" charset="0"/>
                <a:ea typeface="MS PGothic" panose="020B0600070205080204" pitchFamily="34" charset="-128"/>
              </a:defRPr>
            </a:lvl4pPr>
            <a:lvl5pPr marL="2281238" indent="-254000" defTabSz="1014413">
              <a:spcBef>
                <a:spcPct val="20000"/>
              </a:spcBef>
              <a:buChar char="»"/>
              <a:defRPr>
                <a:solidFill>
                  <a:schemeClr val="tx1"/>
                </a:solidFill>
                <a:latin typeface="Arial" panose="020B0604020202020204" pitchFamily="34" charset="0"/>
                <a:ea typeface="MS PGothic" panose="020B0600070205080204" pitchFamily="34" charset="-128"/>
              </a:defRPr>
            </a:lvl5pPr>
            <a:lvl6pPr marL="2738438" indent="-254000" defTabSz="1014413"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defRPr>
            </a:lvl6pPr>
            <a:lvl7pPr marL="3195638" indent="-254000" defTabSz="1014413"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defRPr>
            </a:lvl7pPr>
            <a:lvl8pPr marL="3652838" indent="-254000" defTabSz="1014413"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defRPr>
            </a:lvl8pPr>
            <a:lvl9pPr marL="4110038" indent="-254000" defTabSz="1014413"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defRPr>
            </a:lvl9pPr>
          </a:lstStyle>
          <a:p>
            <a:pPr algn="ctr">
              <a:lnSpc>
                <a:spcPct val="110000"/>
              </a:lnSpc>
              <a:spcBef>
                <a:spcPct val="0"/>
              </a:spcBef>
              <a:buNone/>
              <a:defRPr/>
            </a:pPr>
            <a:r>
              <a:rPr lang="en-US" altLang="pt-BR" sz="3200" dirty="0" smtClean="0">
                <a:latin typeface="Calibri" charset="0"/>
                <a:ea typeface="Calibri" charset="0"/>
                <a:cs typeface="Calibri" charset="0"/>
              </a:rPr>
              <a:t>BULLYING IS SCARING OR HURTING, </a:t>
            </a:r>
            <a:endParaRPr lang="en-US" altLang="pt-BR" sz="3200" dirty="0" smtClean="0">
              <a:latin typeface="Calibri" charset="0"/>
              <a:ea typeface="Calibri" charset="0"/>
              <a:cs typeface="Calibri" charset="0"/>
            </a:endParaRPr>
          </a:p>
          <a:p>
            <a:pPr algn="ctr">
              <a:lnSpc>
                <a:spcPct val="110000"/>
              </a:lnSpc>
              <a:spcBef>
                <a:spcPct val="0"/>
              </a:spcBef>
              <a:buNone/>
              <a:defRPr/>
            </a:pPr>
            <a:r>
              <a:rPr lang="en-US" altLang="pt-BR" sz="3200" b="1" dirty="0" smtClean="0">
                <a:solidFill>
                  <a:schemeClr val="accent6"/>
                </a:solidFill>
                <a:latin typeface="Calibri" charset="0"/>
                <a:ea typeface="Calibri" charset="0"/>
                <a:cs typeface="Calibri" charset="0"/>
              </a:rPr>
              <a:t>ON </a:t>
            </a:r>
            <a:r>
              <a:rPr lang="en-US" altLang="pt-BR" sz="3200" b="1" dirty="0">
                <a:solidFill>
                  <a:schemeClr val="accent6"/>
                </a:solidFill>
                <a:latin typeface="Calibri" charset="0"/>
                <a:ea typeface="Calibri" charset="0"/>
                <a:cs typeface="Calibri" charset="0"/>
              </a:rPr>
              <a:t>PURPOSE, </a:t>
            </a:r>
          </a:p>
          <a:p>
            <a:pPr algn="ctr">
              <a:lnSpc>
                <a:spcPct val="110000"/>
              </a:lnSpc>
              <a:spcBef>
                <a:spcPct val="0"/>
              </a:spcBef>
              <a:buFontTx/>
              <a:buNone/>
              <a:defRPr/>
            </a:pPr>
            <a:r>
              <a:rPr lang="en-US" altLang="pt-BR" sz="3200" dirty="0" smtClean="0">
                <a:latin typeface="Calibri" charset="0"/>
                <a:ea typeface="Calibri" charset="0"/>
                <a:cs typeface="Calibri" charset="0"/>
              </a:rPr>
              <a:t>ANOTHER </a:t>
            </a:r>
            <a:r>
              <a:rPr lang="en-US" altLang="pt-BR" sz="3200" dirty="0" smtClean="0">
                <a:latin typeface="Calibri" charset="0"/>
                <a:ea typeface="Calibri" charset="0"/>
                <a:cs typeface="Calibri" charset="0"/>
              </a:rPr>
              <a:t>PERSON WHO CANNOT DEFEND HIMSELF OR HERSELF.</a:t>
            </a:r>
          </a:p>
        </p:txBody>
      </p:sp>
      <p:sp>
        <p:nvSpPr>
          <p:cNvPr id="6" name="TextBox 5"/>
          <p:cNvSpPr txBox="1"/>
          <p:nvPr/>
        </p:nvSpPr>
        <p:spPr>
          <a:xfrm>
            <a:off x="5761038" y="6746875"/>
            <a:ext cx="3976687" cy="517525"/>
          </a:xfrm>
          <a:prstGeom prst="rect">
            <a:avLst/>
          </a:prstGeom>
          <a:solidFill>
            <a:schemeClr val="accent3"/>
          </a:solidFill>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defRPr/>
            </a:pPr>
            <a:endParaRPr lang="pt-BR" altLang="pt-BR" smtClean="0">
              <a:cs typeface="Arial" panose="020B0604020202020204" pitchFamily="34" charset="0"/>
            </a:endParaRPr>
          </a:p>
        </p:txBody>
      </p:sp>
      <p:sp>
        <p:nvSpPr>
          <p:cNvPr id="7" name="Title 1"/>
          <p:cNvSpPr>
            <a:spLocks noGrp="1"/>
          </p:cNvSpPr>
          <p:nvPr>
            <p:ph type="title"/>
          </p:nvPr>
        </p:nvSpPr>
        <p:spPr>
          <a:xfrm>
            <a:off x="28575" y="900113"/>
            <a:ext cx="10150475" cy="914400"/>
          </a:xfrm>
        </p:spPr>
        <p:txBody>
          <a:bodyPr/>
          <a:lstStyle/>
          <a:p>
            <a:pPr algn="ctr">
              <a:defRPr/>
            </a:pPr>
            <a:r>
              <a:rPr lang="en-US" altLang="en-US" sz="4000" i="0" spc="300" dirty="0" smtClean="0">
                <a:solidFill>
                  <a:schemeClr val="bg1"/>
                </a:solidFill>
                <a:effectLst/>
                <a:latin typeface="Avenir Book" charset="0"/>
                <a:ea typeface="Avenir Book" charset="0"/>
                <a:cs typeface="Avenir Book" charset="0"/>
              </a:rPr>
              <a:t>WHAT IS </a:t>
            </a:r>
            <a:r>
              <a:rPr lang="en-US" altLang="en-US" sz="4000" i="0" spc="300" dirty="0" smtClean="0">
                <a:solidFill>
                  <a:schemeClr val="bg1"/>
                </a:solidFill>
                <a:effectLst/>
                <a:latin typeface="Avenir Next" charset="0"/>
                <a:ea typeface="Avenir Next" charset="0"/>
                <a:cs typeface="Avenir Next" charset="0"/>
              </a:rPr>
              <a:t>BULLYING?</a:t>
            </a:r>
            <a:endParaRPr lang="en-US" altLang="en-US" sz="4000" i="0" spc="300" dirty="0">
              <a:solidFill>
                <a:schemeClr val="bg1"/>
              </a:solidFill>
              <a:effectLst/>
              <a:latin typeface="Avenir Next" charset="0"/>
              <a:ea typeface="Avenir Next" charset="0"/>
              <a:cs typeface="Avenir Next" charset="0"/>
            </a:endParaRPr>
          </a:p>
        </p:txBody>
      </p:sp>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 name="Content Placeholder 4"/>
          <p:cNvSpPr txBox="1">
            <a:spLocks/>
          </p:cNvSpPr>
          <p:nvPr/>
        </p:nvSpPr>
        <p:spPr bwMode="auto">
          <a:xfrm>
            <a:off x="731838" y="2746375"/>
            <a:ext cx="4495800" cy="429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14413">
              <a:spcBef>
                <a:spcPct val="20000"/>
              </a:spcBef>
              <a:buChar char="•"/>
              <a:defRPr sz="2400">
                <a:solidFill>
                  <a:schemeClr val="tx1"/>
                </a:solidFill>
                <a:latin typeface="Arial" charset="0"/>
                <a:ea typeface="MS PGothic" charset="-128"/>
                <a:cs typeface="ＭＳ Ｐゴシック" charset="-128"/>
              </a:defRPr>
            </a:lvl1pPr>
            <a:lvl2pPr marL="823913" indent="-317500" defTabSz="1014413">
              <a:spcBef>
                <a:spcPct val="20000"/>
              </a:spcBef>
              <a:buChar char="–"/>
              <a:defRPr sz="2200">
                <a:solidFill>
                  <a:schemeClr val="tx1"/>
                </a:solidFill>
                <a:latin typeface="Arial" charset="0"/>
                <a:ea typeface="MS PGothic" charset="-128"/>
              </a:defRPr>
            </a:lvl2pPr>
            <a:lvl3pPr marL="1266825" indent="-252413" defTabSz="1014413">
              <a:spcBef>
                <a:spcPct val="20000"/>
              </a:spcBef>
              <a:buChar char="•"/>
              <a:defRPr sz="2000">
                <a:solidFill>
                  <a:schemeClr val="tx1"/>
                </a:solidFill>
                <a:latin typeface="Arial" charset="0"/>
                <a:ea typeface="MS PGothic" charset="-128"/>
              </a:defRPr>
            </a:lvl3pPr>
            <a:lvl4pPr marL="1773238" indent="-252413" defTabSz="1014413">
              <a:spcBef>
                <a:spcPct val="20000"/>
              </a:spcBef>
              <a:buChar char="–"/>
              <a:defRPr>
                <a:solidFill>
                  <a:schemeClr val="tx1"/>
                </a:solidFill>
                <a:latin typeface="Arial" charset="0"/>
                <a:ea typeface="MS PGothic" charset="-128"/>
              </a:defRPr>
            </a:lvl4pPr>
            <a:lvl5pPr marL="2281238" indent="-254000" defTabSz="1014413">
              <a:spcBef>
                <a:spcPct val="20000"/>
              </a:spcBef>
              <a:buChar char="»"/>
              <a:defRPr>
                <a:solidFill>
                  <a:schemeClr val="tx1"/>
                </a:solidFill>
                <a:latin typeface="Arial" charset="0"/>
                <a:ea typeface="MS PGothic" charset="-128"/>
              </a:defRPr>
            </a:lvl5pPr>
            <a:lvl6pPr marL="2738438" indent="-254000" defTabSz="1014413" eaLnBrk="0" fontAlgn="base" hangingPunct="0">
              <a:spcBef>
                <a:spcPct val="20000"/>
              </a:spcBef>
              <a:spcAft>
                <a:spcPct val="0"/>
              </a:spcAft>
              <a:buChar char="»"/>
              <a:defRPr>
                <a:solidFill>
                  <a:schemeClr val="tx1"/>
                </a:solidFill>
                <a:latin typeface="Arial" charset="0"/>
                <a:ea typeface="MS PGothic" charset="-128"/>
              </a:defRPr>
            </a:lvl6pPr>
            <a:lvl7pPr marL="3195638" indent="-254000" defTabSz="1014413" eaLnBrk="0" fontAlgn="base" hangingPunct="0">
              <a:spcBef>
                <a:spcPct val="20000"/>
              </a:spcBef>
              <a:spcAft>
                <a:spcPct val="0"/>
              </a:spcAft>
              <a:buChar char="»"/>
              <a:defRPr>
                <a:solidFill>
                  <a:schemeClr val="tx1"/>
                </a:solidFill>
                <a:latin typeface="Arial" charset="0"/>
                <a:ea typeface="MS PGothic" charset="-128"/>
              </a:defRPr>
            </a:lvl7pPr>
            <a:lvl8pPr marL="3652838" indent="-254000" defTabSz="1014413" eaLnBrk="0" fontAlgn="base" hangingPunct="0">
              <a:spcBef>
                <a:spcPct val="20000"/>
              </a:spcBef>
              <a:spcAft>
                <a:spcPct val="0"/>
              </a:spcAft>
              <a:buChar char="»"/>
              <a:defRPr>
                <a:solidFill>
                  <a:schemeClr val="tx1"/>
                </a:solidFill>
                <a:latin typeface="Arial" charset="0"/>
                <a:ea typeface="MS PGothic" charset="-128"/>
              </a:defRPr>
            </a:lvl8pPr>
            <a:lvl9pPr marL="4110038" indent="-254000" defTabSz="1014413" eaLnBrk="0" fontAlgn="base" hangingPunct="0">
              <a:spcBef>
                <a:spcPct val="20000"/>
              </a:spcBef>
              <a:spcAft>
                <a:spcPct val="0"/>
              </a:spcAft>
              <a:buChar char="»"/>
              <a:defRPr>
                <a:solidFill>
                  <a:schemeClr val="tx1"/>
                </a:solidFill>
                <a:latin typeface="Arial" charset="0"/>
                <a:ea typeface="MS PGothic" charset="-128"/>
              </a:defRPr>
            </a:lvl9pPr>
          </a:lstStyle>
          <a:p>
            <a:pPr>
              <a:lnSpc>
                <a:spcPct val="90000"/>
              </a:lnSpc>
            </a:pPr>
            <a:r>
              <a:rPr lang="en-US" altLang="pt-BR" sz="3200">
                <a:latin typeface="Calibri" charset="0"/>
              </a:rPr>
              <a:t> Verbal  bullying</a:t>
            </a:r>
          </a:p>
          <a:p>
            <a:pPr>
              <a:lnSpc>
                <a:spcPct val="90000"/>
              </a:lnSpc>
            </a:pPr>
            <a:endParaRPr lang="en-US" altLang="pt-BR" sz="3200">
              <a:latin typeface="Calibri" charset="0"/>
            </a:endParaRPr>
          </a:p>
          <a:p>
            <a:pPr>
              <a:lnSpc>
                <a:spcPct val="90000"/>
              </a:lnSpc>
            </a:pPr>
            <a:r>
              <a:rPr lang="en-US" altLang="pt-BR" sz="3200">
                <a:latin typeface="Calibri" charset="0"/>
              </a:rPr>
              <a:t> Physical bullying</a:t>
            </a:r>
          </a:p>
          <a:p>
            <a:pPr>
              <a:lnSpc>
                <a:spcPct val="90000"/>
              </a:lnSpc>
            </a:pPr>
            <a:endParaRPr lang="en-US" altLang="pt-BR" sz="3200">
              <a:latin typeface="Calibri" charset="0"/>
            </a:endParaRPr>
          </a:p>
          <a:p>
            <a:pPr>
              <a:lnSpc>
                <a:spcPct val="90000"/>
              </a:lnSpc>
            </a:pPr>
            <a:r>
              <a:rPr lang="en-US" altLang="pt-BR" sz="3200">
                <a:latin typeface="Calibri" charset="0"/>
              </a:rPr>
              <a:t> Social bullying</a:t>
            </a:r>
          </a:p>
          <a:p>
            <a:pPr>
              <a:lnSpc>
                <a:spcPct val="90000"/>
              </a:lnSpc>
            </a:pPr>
            <a:endParaRPr lang="en-US" altLang="pt-BR" sz="3200">
              <a:latin typeface="Calibri" charset="0"/>
            </a:endParaRPr>
          </a:p>
          <a:p>
            <a:pPr>
              <a:lnSpc>
                <a:spcPct val="90000"/>
              </a:lnSpc>
            </a:pPr>
            <a:r>
              <a:rPr lang="en-US" altLang="pt-BR" sz="3200">
                <a:latin typeface="Calibri" charset="0"/>
              </a:rPr>
              <a:t> Cyber bullying</a:t>
            </a:r>
          </a:p>
          <a:p>
            <a:pPr>
              <a:lnSpc>
                <a:spcPct val="90000"/>
              </a:lnSpc>
            </a:pPr>
            <a:endParaRPr lang="en-US" altLang="pt-BR" sz="3200">
              <a:latin typeface="Calibri" charset="0"/>
            </a:endParaRPr>
          </a:p>
        </p:txBody>
      </p:sp>
      <p:sp>
        <p:nvSpPr>
          <p:cNvPr id="6" name="TextBox 5"/>
          <p:cNvSpPr txBox="1"/>
          <p:nvPr/>
        </p:nvSpPr>
        <p:spPr>
          <a:xfrm>
            <a:off x="5761038" y="6746875"/>
            <a:ext cx="3976687" cy="517525"/>
          </a:xfrm>
          <a:prstGeom prst="rect">
            <a:avLst/>
          </a:prstGeom>
          <a:solidFill>
            <a:schemeClr val="accent3"/>
          </a:solidFill>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defRPr/>
            </a:pPr>
            <a:endParaRPr lang="pt-BR" altLang="pt-BR" smtClean="0">
              <a:cs typeface="Arial" panose="020B0604020202020204" pitchFamily="34" charset="0"/>
            </a:endParaRPr>
          </a:p>
        </p:txBody>
      </p:sp>
      <p:sp>
        <p:nvSpPr>
          <p:cNvPr id="11" name="Title 1"/>
          <p:cNvSpPr>
            <a:spLocks noGrp="1"/>
          </p:cNvSpPr>
          <p:nvPr>
            <p:ph type="title"/>
          </p:nvPr>
        </p:nvSpPr>
        <p:spPr>
          <a:xfrm>
            <a:off x="0" y="519113"/>
            <a:ext cx="10150475" cy="1371600"/>
          </a:xfrm>
        </p:spPr>
        <p:txBody>
          <a:bodyPr/>
          <a:lstStyle/>
          <a:p>
            <a:pPr algn="ctr">
              <a:defRPr/>
            </a:pPr>
            <a:r>
              <a:rPr lang="en-US" altLang="en-US" sz="4000" i="0" spc="300" dirty="0" smtClean="0">
                <a:solidFill>
                  <a:schemeClr val="bg1"/>
                </a:solidFill>
                <a:effectLst/>
                <a:latin typeface="Avenir Book" charset="0"/>
                <a:ea typeface="Avenir Book" charset="0"/>
                <a:cs typeface="Avenir Book" charset="0"/>
              </a:rPr>
              <a:t>WHAT ARE THE </a:t>
            </a:r>
            <a:br>
              <a:rPr lang="en-US" altLang="en-US" sz="4000" i="0" spc="300" dirty="0" smtClean="0">
                <a:solidFill>
                  <a:schemeClr val="bg1"/>
                </a:solidFill>
                <a:effectLst/>
                <a:latin typeface="Avenir Book" charset="0"/>
                <a:ea typeface="Avenir Book" charset="0"/>
                <a:cs typeface="Avenir Book" charset="0"/>
              </a:rPr>
            </a:br>
            <a:r>
              <a:rPr lang="en-US" altLang="en-US" sz="4000" i="0" spc="300" dirty="0" smtClean="0">
                <a:solidFill>
                  <a:schemeClr val="bg1"/>
                </a:solidFill>
                <a:effectLst/>
                <a:latin typeface="Avenir Next" charset="0"/>
                <a:ea typeface="Avenir Next" charset="0"/>
                <a:cs typeface="Avenir Next" charset="0"/>
              </a:rPr>
              <a:t>TYPES OF BULLYING?</a:t>
            </a:r>
            <a:endParaRPr lang="en-US" altLang="en-US" sz="4000" i="0" spc="300" dirty="0">
              <a:solidFill>
                <a:schemeClr val="bg1"/>
              </a:solidFill>
              <a:effectLst/>
              <a:latin typeface="Avenir Next" charset="0"/>
              <a:ea typeface="Avenir Next" charset="0"/>
              <a:cs typeface="Avenir Next" charset="0"/>
            </a:endParaRPr>
          </a:p>
        </p:txBody>
      </p:sp>
      <p:pic>
        <p:nvPicPr>
          <p:cNvPr id="7" name="Content Placeholder 6" descr="AFRICAN-AMERICAN LG BT.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5380037" y="2746375"/>
            <a:ext cx="3657600" cy="39497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cSld>
  <p:clrMapOvr>
    <a:masterClrMapping/>
  </p:clrMapOvr>
  <p:transition spd="slow">
    <p:comb/>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26" presetClass="entr" presetSubtype="0"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80">
                                          <p:stCondLst>
                                            <p:cond delay="0"/>
                                          </p:stCondLst>
                                        </p:cTn>
                                        <p:tgtEl>
                                          <p:spTgt spid="7"/>
                                        </p:tgtEl>
                                      </p:cBhvr>
                                    </p:animEffect>
                                    <p:anim calcmode="lin" valueType="num">
                                      <p:cBhvr>
                                        <p:cTn id="14"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9" dur="26">
                                          <p:stCondLst>
                                            <p:cond delay="650"/>
                                          </p:stCondLst>
                                        </p:cTn>
                                        <p:tgtEl>
                                          <p:spTgt spid="7"/>
                                        </p:tgtEl>
                                      </p:cBhvr>
                                      <p:to x="100000" y="60000"/>
                                    </p:animScale>
                                    <p:animScale>
                                      <p:cBhvr>
                                        <p:cTn id="20" dur="166" decel="50000">
                                          <p:stCondLst>
                                            <p:cond delay="676"/>
                                          </p:stCondLst>
                                        </p:cTn>
                                        <p:tgtEl>
                                          <p:spTgt spid="7"/>
                                        </p:tgtEl>
                                      </p:cBhvr>
                                      <p:to x="100000" y="100000"/>
                                    </p:animScale>
                                    <p:animScale>
                                      <p:cBhvr>
                                        <p:cTn id="21" dur="26">
                                          <p:stCondLst>
                                            <p:cond delay="1312"/>
                                          </p:stCondLst>
                                        </p:cTn>
                                        <p:tgtEl>
                                          <p:spTgt spid="7"/>
                                        </p:tgtEl>
                                      </p:cBhvr>
                                      <p:to x="100000" y="80000"/>
                                    </p:animScale>
                                    <p:animScale>
                                      <p:cBhvr>
                                        <p:cTn id="22" dur="166" decel="50000">
                                          <p:stCondLst>
                                            <p:cond delay="1338"/>
                                          </p:stCondLst>
                                        </p:cTn>
                                        <p:tgtEl>
                                          <p:spTgt spid="7"/>
                                        </p:tgtEl>
                                      </p:cBhvr>
                                      <p:to x="100000" y="100000"/>
                                    </p:animScale>
                                    <p:animScale>
                                      <p:cBhvr>
                                        <p:cTn id="23" dur="26">
                                          <p:stCondLst>
                                            <p:cond delay="1642"/>
                                          </p:stCondLst>
                                        </p:cTn>
                                        <p:tgtEl>
                                          <p:spTgt spid="7"/>
                                        </p:tgtEl>
                                      </p:cBhvr>
                                      <p:to x="100000" y="90000"/>
                                    </p:animScale>
                                    <p:animScale>
                                      <p:cBhvr>
                                        <p:cTn id="24" dur="166" decel="50000">
                                          <p:stCondLst>
                                            <p:cond delay="1668"/>
                                          </p:stCondLst>
                                        </p:cTn>
                                        <p:tgtEl>
                                          <p:spTgt spid="7"/>
                                        </p:tgtEl>
                                      </p:cBhvr>
                                      <p:to x="100000" y="100000"/>
                                    </p:animScale>
                                    <p:animScale>
                                      <p:cBhvr>
                                        <p:cTn id="25" dur="26">
                                          <p:stCondLst>
                                            <p:cond delay="1808"/>
                                          </p:stCondLst>
                                        </p:cTn>
                                        <p:tgtEl>
                                          <p:spTgt spid="7"/>
                                        </p:tgtEl>
                                      </p:cBhvr>
                                      <p:to x="100000" y="95000"/>
                                    </p:animScale>
                                    <p:animScale>
                                      <p:cBhvr>
                                        <p:cTn id="26"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5684838" y="6835775"/>
            <a:ext cx="3976687" cy="517525"/>
          </a:xfrm>
          <a:prstGeom prst="rect">
            <a:avLst/>
          </a:prstGeom>
          <a:solidFill>
            <a:schemeClr val="accent3"/>
          </a:solidFill>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defRPr/>
            </a:pPr>
            <a:endParaRPr lang="pt-BR" altLang="pt-BR" smtClean="0">
              <a:cs typeface="Arial" panose="020B0604020202020204" pitchFamily="34" charset="0"/>
            </a:endParaRPr>
          </a:p>
        </p:txBody>
      </p:sp>
      <p:sp>
        <p:nvSpPr>
          <p:cNvPr id="8" name="Content Placeholder 4"/>
          <p:cNvSpPr txBox="1">
            <a:spLocks/>
          </p:cNvSpPr>
          <p:nvPr/>
        </p:nvSpPr>
        <p:spPr bwMode="auto">
          <a:xfrm>
            <a:off x="960438" y="2295525"/>
            <a:ext cx="4724400" cy="134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14413">
              <a:spcBef>
                <a:spcPct val="20000"/>
              </a:spcBef>
              <a:buChar char="•"/>
              <a:defRPr sz="2400">
                <a:solidFill>
                  <a:schemeClr val="tx1"/>
                </a:solidFill>
                <a:latin typeface="Arial" charset="0"/>
                <a:ea typeface="MS PGothic" charset="-128"/>
                <a:cs typeface="ＭＳ Ｐゴシック" charset="-128"/>
              </a:defRPr>
            </a:lvl1pPr>
            <a:lvl2pPr marL="742950" indent="-285750" defTabSz="1014413">
              <a:spcBef>
                <a:spcPct val="20000"/>
              </a:spcBef>
              <a:buChar char="–"/>
              <a:defRPr sz="2200">
                <a:solidFill>
                  <a:schemeClr val="tx1"/>
                </a:solidFill>
                <a:latin typeface="Arial" charset="0"/>
                <a:ea typeface="MS PGothic" charset="-128"/>
              </a:defRPr>
            </a:lvl2pPr>
            <a:lvl3pPr marL="1143000" indent="-228600" defTabSz="1014413">
              <a:spcBef>
                <a:spcPct val="20000"/>
              </a:spcBef>
              <a:buChar char="•"/>
              <a:defRPr sz="2000">
                <a:solidFill>
                  <a:schemeClr val="tx1"/>
                </a:solidFill>
                <a:latin typeface="Arial" charset="0"/>
                <a:ea typeface="MS PGothic" charset="-128"/>
              </a:defRPr>
            </a:lvl3pPr>
            <a:lvl4pPr marL="1600200" indent="-228600" defTabSz="1014413">
              <a:spcBef>
                <a:spcPct val="20000"/>
              </a:spcBef>
              <a:buChar char="–"/>
              <a:defRPr>
                <a:solidFill>
                  <a:schemeClr val="tx1"/>
                </a:solidFill>
                <a:latin typeface="Arial" charset="0"/>
                <a:ea typeface="MS PGothic" charset="-128"/>
              </a:defRPr>
            </a:lvl4pPr>
            <a:lvl5pPr marL="2057400" indent="-228600" defTabSz="1014413">
              <a:spcBef>
                <a:spcPct val="20000"/>
              </a:spcBef>
              <a:buChar char="»"/>
              <a:defRPr>
                <a:solidFill>
                  <a:schemeClr val="tx1"/>
                </a:solidFill>
                <a:latin typeface="Arial" charset="0"/>
                <a:ea typeface="MS PGothic" charset="-128"/>
              </a:defRPr>
            </a:lvl5pPr>
            <a:lvl6pPr marL="2514600" indent="-228600" defTabSz="1014413" eaLnBrk="0" fontAlgn="base" hangingPunct="0">
              <a:spcBef>
                <a:spcPct val="20000"/>
              </a:spcBef>
              <a:spcAft>
                <a:spcPct val="0"/>
              </a:spcAft>
              <a:buChar char="»"/>
              <a:defRPr>
                <a:solidFill>
                  <a:schemeClr val="tx1"/>
                </a:solidFill>
                <a:latin typeface="Arial" charset="0"/>
                <a:ea typeface="MS PGothic" charset="-128"/>
              </a:defRPr>
            </a:lvl6pPr>
            <a:lvl7pPr marL="2971800" indent="-228600" defTabSz="1014413" eaLnBrk="0" fontAlgn="base" hangingPunct="0">
              <a:spcBef>
                <a:spcPct val="20000"/>
              </a:spcBef>
              <a:spcAft>
                <a:spcPct val="0"/>
              </a:spcAft>
              <a:buChar char="»"/>
              <a:defRPr>
                <a:solidFill>
                  <a:schemeClr val="tx1"/>
                </a:solidFill>
                <a:latin typeface="Arial" charset="0"/>
                <a:ea typeface="MS PGothic" charset="-128"/>
              </a:defRPr>
            </a:lvl7pPr>
            <a:lvl8pPr marL="3429000" indent="-228600" defTabSz="1014413" eaLnBrk="0" fontAlgn="base" hangingPunct="0">
              <a:spcBef>
                <a:spcPct val="20000"/>
              </a:spcBef>
              <a:spcAft>
                <a:spcPct val="0"/>
              </a:spcAft>
              <a:buChar char="»"/>
              <a:defRPr>
                <a:solidFill>
                  <a:schemeClr val="tx1"/>
                </a:solidFill>
                <a:latin typeface="Arial" charset="0"/>
                <a:ea typeface="MS PGothic" charset="-128"/>
              </a:defRPr>
            </a:lvl8pPr>
            <a:lvl9pPr marL="3886200" indent="-228600" defTabSz="1014413" eaLnBrk="0" fontAlgn="base" hangingPunct="0">
              <a:spcBef>
                <a:spcPct val="20000"/>
              </a:spcBef>
              <a:spcAft>
                <a:spcPct val="0"/>
              </a:spcAft>
              <a:buChar char="»"/>
              <a:defRPr>
                <a:solidFill>
                  <a:schemeClr val="tx1"/>
                </a:solidFill>
                <a:latin typeface="Arial" charset="0"/>
                <a:ea typeface="MS PGothic" charset="-128"/>
              </a:defRPr>
            </a:lvl9pPr>
          </a:lstStyle>
          <a:p>
            <a:pPr>
              <a:spcBef>
                <a:spcPct val="0"/>
              </a:spcBef>
              <a:buFontTx/>
              <a:buNone/>
            </a:pPr>
            <a:r>
              <a:rPr lang="en-US" altLang="en-US" sz="3200" b="1">
                <a:solidFill>
                  <a:srgbClr val="16165D"/>
                </a:solidFill>
                <a:latin typeface="Calibri" charset="0"/>
              </a:rPr>
              <a:t>Making reference to one’</a:t>
            </a:r>
            <a:r>
              <a:rPr lang="en-US" altLang="ja-JP" sz="3200" b="1">
                <a:solidFill>
                  <a:srgbClr val="16165D"/>
                </a:solidFill>
                <a:latin typeface="Calibri" charset="0"/>
              </a:rPr>
              <a:t>s culture, ethnicity, race, religion, gender or looks</a:t>
            </a:r>
            <a:endParaRPr lang="en-US" altLang="en-US" sz="3200" b="1">
              <a:solidFill>
                <a:srgbClr val="16165D"/>
              </a:solidFill>
              <a:latin typeface="Calibri" charset="0"/>
            </a:endParaRPr>
          </a:p>
        </p:txBody>
      </p:sp>
      <p:sp>
        <p:nvSpPr>
          <p:cNvPr id="10" name="Text Placeholder 3"/>
          <p:cNvSpPr txBox="1">
            <a:spLocks/>
          </p:cNvSpPr>
          <p:nvPr/>
        </p:nvSpPr>
        <p:spPr bwMode="auto">
          <a:xfrm>
            <a:off x="960438" y="4100513"/>
            <a:ext cx="66294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1014413">
              <a:spcBef>
                <a:spcPct val="20000"/>
              </a:spcBef>
              <a:buChar char="•"/>
              <a:defRPr sz="2400">
                <a:solidFill>
                  <a:schemeClr val="tx1"/>
                </a:solidFill>
                <a:latin typeface="Arial" charset="0"/>
                <a:ea typeface="MS PGothic" charset="-128"/>
                <a:cs typeface="ＭＳ Ｐゴシック" charset="-128"/>
              </a:defRPr>
            </a:lvl1pPr>
            <a:lvl2pPr marL="823913" indent="-317500" defTabSz="1014413">
              <a:spcBef>
                <a:spcPct val="20000"/>
              </a:spcBef>
              <a:buChar char="–"/>
              <a:defRPr sz="2200">
                <a:solidFill>
                  <a:schemeClr val="tx1"/>
                </a:solidFill>
                <a:latin typeface="Arial" charset="0"/>
                <a:ea typeface="MS PGothic" charset="-128"/>
              </a:defRPr>
            </a:lvl2pPr>
            <a:lvl3pPr marL="1266825" indent="-252413" defTabSz="1014413">
              <a:spcBef>
                <a:spcPct val="20000"/>
              </a:spcBef>
              <a:buChar char="•"/>
              <a:defRPr sz="2000">
                <a:solidFill>
                  <a:schemeClr val="tx1"/>
                </a:solidFill>
                <a:latin typeface="Arial" charset="0"/>
                <a:ea typeface="MS PGothic" charset="-128"/>
              </a:defRPr>
            </a:lvl3pPr>
            <a:lvl4pPr marL="1773238" indent="-252413" defTabSz="1014413">
              <a:spcBef>
                <a:spcPct val="20000"/>
              </a:spcBef>
              <a:buChar char="–"/>
              <a:defRPr>
                <a:solidFill>
                  <a:schemeClr val="tx1"/>
                </a:solidFill>
                <a:latin typeface="Arial" charset="0"/>
                <a:ea typeface="MS PGothic" charset="-128"/>
              </a:defRPr>
            </a:lvl4pPr>
            <a:lvl5pPr marL="2281238" indent="-254000" defTabSz="1014413">
              <a:spcBef>
                <a:spcPct val="20000"/>
              </a:spcBef>
              <a:buChar char="»"/>
              <a:defRPr>
                <a:solidFill>
                  <a:schemeClr val="tx1"/>
                </a:solidFill>
                <a:latin typeface="Arial" charset="0"/>
                <a:ea typeface="MS PGothic" charset="-128"/>
              </a:defRPr>
            </a:lvl5pPr>
            <a:lvl6pPr marL="2738438" indent="-254000" defTabSz="1014413" eaLnBrk="0" fontAlgn="base" hangingPunct="0">
              <a:spcBef>
                <a:spcPct val="20000"/>
              </a:spcBef>
              <a:spcAft>
                <a:spcPct val="0"/>
              </a:spcAft>
              <a:buChar char="»"/>
              <a:defRPr>
                <a:solidFill>
                  <a:schemeClr val="tx1"/>
                </a:solidFill>
                <a:latin typeface="Arial" charset="0"/>
                <a:ea typeface="MS PGothic" charset="-128"/>
              </a:defRPr>
            </a:lvl6pPr>
            <a:lvl7pPr marL="3195638" indent="-254000" defTabSz="1014413" eaLnBrk="0" fontAlgn="base" hangingPunct="0">
              <a:spcBef>
                <a:spcPct val="20000"/>
              </a:spcBef>
              <a:spcAft>
                <a:spcPct val="0"/>
              </a:spcAft>
              <a:buChar char="»"/>
              <a:defRPr>
                <a:solidFill>
                  <a:schemeClr val="tx1"/>
                </a:solidFill>
                <a:latin typeface="Arial" charset="0"/>
                <a:ea typeface="MS PGothic" charset="-128"/>
              </a:defRPr>
            </a:lvl7pPr>
            <a:lvl8pPr marL="3652838" indent="-254000" defTabSz="1014413" eaLnBrk="0" fontAlgn="base" hangingPunct="0">
              <a:spcBef>
                <a:spcPct val="20000"/>
              </a:spcBef>
              <a:spcAft>
                <a:spcPct val="0"/>
              </a:spcAft>
              <a:buChar char="»"/>
              <a:defRPr>
                <a:solidFill>
                  <a:schemeClr val="tx1"/>
                </a:solidFill>
                <a:latin typeface="Arial" charset="0"/>
                <a:ea typeface="MS PGothic" charset="-128"/>
              </a:defRPr>
            </a:lvl8pPr>
            <a:lvl9pPr marL="4110038" indent="-254000" defTabSz="1014413" eaLnBrk="0" fontAlgn="base" hangingPunct="0">
              <a:spcBef>
                <a:spcPct val="20000"/>
              </a:spcBef>
              <a:spcAft>
                <a:spcPct val="0"/>
              </a:spcAft>
              <a:buChar char="»"/>
              <a:defRPr>
                <a:solidFill>
                  <a:schemeClr val="tx1"/>
                </a:solidFill>
                <a:latin typeface="Arial" charset="0"/>
                <a:ea typeface="MS PGothic" charset="-128"/>
              </a:defRPr>
            </a:lvl9pPr>
          </a:lstStyle>
          <a:p>
            <a:pPr>
              <a:spcBef>
                <a:spcPct val="0"/>
              </a:spcBef>
            </a:pPr>
            <a:r>
              <a:rPr lang="en-US" altLang="pt-BR" sz="2800">
                <a:latin typeface="Calibri" charset="0"/>
              </a:rPr>
              <a:t>Name calling</a:t>
            </a:r>
          </a:p>
          <a:p>
            <a:pPr>
              <a:spcBef>
                <a:spcPct val="0"/>
              </a:spcBef>
            </a:pPr>
            <a:r>
              <a:rPr lang="en-US" altLang="pt-BR" sz="2800">
                <a:latin typeface="Calibri" charset="0"/>
              </a:rPr>
              <a:t>Joking</a:t>
            </a:r>
          </a:p>
          <a:p>
            <a:pPr>
              <a:spcBef>
                <a:spcPct val="0"/>
              </a:spcBef>
            </a:pPr>
            <a:r>
              <a:rPr lang="en-US" altLang="pt-BR" sz="2800">
                <a:latin typeface="Calibri" charset="0"/>
              </a:rPr>
              <a:t>Sarcastic remarks</a:t>
            </a:r>
          </a:p>
          <a:p>
            <a:pPr>
              <a:spcBef>
                <a:spcPct val="0"/>
              </a:spcBef>
            </a:pPr>
            <a:r>
              <a:rPr lang="en-US" altLang="pt-BR" sz="2800">
                <a:latin typeface="Calibri" charset="0"/>
              </a:rPr>
              <a:t>Teasing</a:t>
            </a:r>
          </a:p>
          <a:p>
            <a:pPr>
              <a:spcBef>
                <a:spcPct val="0"/>
              </a:spcBef>
            </a:pPr>
            <a:r>
              <a:rPr lang="en-US" altLang="pt-BR" sz="2800">
                <a:latin typeface="Calibri" charset="0"/>
              </a:rPr>
              <a:t>Constant criticism</a:t>
            </a:r>
          </a:p>
          <a:p>
            <a:pPr>
              <a:spcBef>
                <a:spcPct val="0"/>
              </a:spcBef>
            </a:pPr>
            <a:r>
              <a:rPr lang="en-US" altLang="pt-BR" sz="2800">
                <a:latin typeface="Calibri" charset="0"/>
              </a:rPr>
              <a:t>Displaying offensive posters</a:t>
            </a:r>
          </a:p>
          <a:p>
            <a:pPr>
              <a:spcBef>
                <a:spcPct val="0"/>
              </a:spcBef>
            </a:pPr>
            <a:r>
              <a:rPr lang="en-US" altLang="pt-BR" sz="2800">
                <a:latin typeface="Calibri" charset="0"/>
              </a:rPr>
              <a:t>Spreading rumors/Gossiping</a:t>
            </a:r>
            <a:endParaRPr lang="en-US" altLang="pt-BR">
              <a:latin typeface="Calibri" charset="0"/>
            </a:endParaRPr>
          </a:p>
        </p:txBody>
      </p:sp>
      <p:sp>
        <p:nvSpPr>
          <p:cNvPr id="9" name="Title 1"/>
          <p:cNvSpPr>
            <a:spLocks noGrp="1"/>
          </p:cNvSpPr>
          <p:nvPr>
            <p:ph type="title"/>
          </p:nvPr>
        </p:nvSpPr>
        <p:spPr>
          <a:xfrm>
            <a:off x="-6350" y="923925"/>
            <a:ext cx="10150475" cy="914400"/>
          </a:xfrm>
        </p:spPr>
        <p:txBody>
          <a:bodyPr/>
          <a:lstStyle/>
          <a:p>
            <a:pPr algn="ctr">
              <a:defRPr/>
            </a:pPr>
            <a:r>
              <a:rPr lang="en-US" altLang="en-US" sz="4000" i="0" spc="300" dirty="0" smtClean="0">
                <a:solidFill>
                  <a:srgbClr val="FFFF00"/>
                </a:solidFill>
                <a:effectLst/>
                <a:latin typeface="Avenir Next" charset="0"/>
                <a:ea typeface="Avenir Next" charset="0"/>
                <a:cs typeface="Avenir Next" charset="0"/>
              </a:rPr>
              <a:t>VERBAL</a:t>
            </a:r>
            <a:r>
              <a:rPr lang="en-US" altLang="en-US" sz="4000" i="0" spc="300" dirty="0" smtClean="0">
                <a:solidFill>
                  <a:srgbClr val="FFFF00"/>
                </a:solidFill>
                <a:effectLst/>
                <a:latin typeface="Avenir Book" charset="0"/>
                <a:ea typeface="Avenir Book" charset="0"/>
                <a:cs typeface="Avenir Book" charset="0"/>
              </a:rPr>
              <a:t> </a:t>
            </a:r>
            <a:r>
              <a:rPr lang="en-US" altLang="en-US" sz="4000" i="0" spc="300" dirty="0" smtClean="0">
                <a:solidFill>
                  <a:schemeClr val="bg1"/>
                </a:solidFill>
                <a:effectLst/>
                <a:latin typeface="Avenir Book" charset="0"/>
                <a:ea typeface="Avenir Book" charset="0"/>
                <a:cs typeface="Avenir Book" charset="0"/>
              </a:rPr>
              <a:t>BULLYING</a:t>
            </a:r>
            <a:endParaRPr lang="en-US" altLang="en-US" sz="4000" i="0" spc="300" dirty="0">
              <a:solidFill>
                <a:schemeClr val="bg1"/>
              </a:solidFill>
              <a:effectLst/>
              <a:latin typeface="Avenir Book" charset="0"/>
              <a:ea typeface="Avenir Book" charset="0"/>
              <a:cs typeface="Avenir Book" charset="0"/>
            </a:endParaRPr>
          </a:p>
        </p:txBody>
      </p:sp>
      <p:pic>
        <p:nvPicPr>
          <p:cNvPr id="28678"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13488" y="2957513"/>
            <a:ext cx="3562350" cy="447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Ba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47" presetClass="entr" presetSubtype="0" fill="hold" nodeType="after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Effect transition="in" filter="fade">
                                      <p:cBhvr>
                                        <p:cTn id="13" dur="1000"/>
                                        <p:tgtEl>
                                          <p:spTgt spid="10">
                                            <p:txEl>
                                              <p:pRg st="0" end="0"/>
                                            </p:txEl>
                                          </p:spTgt>
                                        </p:tgtEl>
                                      </p:cBhvr>
                                    </p:animEffect>
                                    <p:anim calcmode="lin" valueType="num">
                                      <p:cBhvr>
                                        <p:cTn id="14"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16" fill="hold" nodeType="afterGroup">
                            <p:stCondLst>
                              <p:cond delay="2000"/>
                            </p:stCondLst>
                            <p:childTnLst>
                              <p:par>
                                <p:cTn id="17" presetID="47" presetClass="entr" presetSubtype="0" fill="hold" nodeType="afterEffect">
                                  <p:stCondLst>
                                    <p:cond delay="0"/>
                                  </p:stCondLst>
                                  <p:childTnLst>
                                    <p:set>
                                      <p:cBhvr>
                                        <p:cTn id="18" dur="1" fill="hold">
                                          <p:stCondLst>
                                            <p:cond delay="0"/>
                                          </p:stCondLst>
                                        </p:cTn>
                                        <p:tgtEl>
                                          <p:spTgt spid="10">
                                            <p:txEl>
                                              <p:pRg st="1" end="1"/>
                                            </p:txEl>
                                          </p:spTgt>
                                        </p:tgtEl>
                                        <p:attrNameLst>
                                          <p:attrName>style.visibility</p:attrName>
                                        </p:attrNameLst>
                                      </p:cBhvr>
                                      <p:to>
                                        <p:strVal val="visible"/>
                                      </p:to>
                                    </p:set>
                                    <p:animEffect transition="in" filter="fade">
                                      <p:cBhvr>
                                        <p:cTn id="19" dur="1000"/>
                                        <p:tgtEl>
                                          <p:spTgt spid="10">
                                            <p:txEl>
                                              <p:pRg st="1" end="1"/>
                                            </p:txEl>
                                          </p:spTgt>
                                        </p:tgtEl>
                                      </p:cBhvr>
                                    </p:animEffect>
                                    <p:anim calcmode="lin" valueType="num">
                                      <p:cBhvr>
                                        <p:cTn id="2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22" fill="hold" nodeType="afterGroup">
                            <p:stCondLst>
                              <p:cond delay="3000"/>
                            </p:stCondLst>
                            <p:childTnLst>
                              <p:par>
                                <p:cTn id="23" presetID="47" presetClass="entr" presetSubtype="0" fill="hold" nodeType="afterEffect">
                                  <p:stCondLst>
                                    <p:cond delay="0"/>
                                  </p:stCondLst>
                                  <p:childTnLst>
                                    <p:set>
                                      <p:cBhvr>
                                        <p:cTn id="24" dur="1" fill="hold">
                                          <p:stCondLst>
                                            <p:cond delay="0"/>
                                          </p:stCondLst>
                                        </p:cTn>
                                        <p:tgtEl>
                                          <p:spTgt spid="10">
                                            <p:txEl>
                                              <p:pRg st="2" end="2"/>
                                            </p:txEl>
                                          </p:spTgt>
                                        </p:tgtEl>
                                        <p:attrNameLst>
                                          <p:attrName>style.visibility</p:attrName>
                                        </p:attrNameLst>
                                      </p:cBhvr>
                                      <p:to>
                                        <p:strVal val="visible"/>
                                      </p:to>
                                    </p:set>
                                    <p:animEffect transition="in" filter="fade">
                                      <p:cBhvr>
                                        <p:cTn id="25" dur="1000"/>
                                        <p:tgtEl>
                                          <p:spTgt spid="10">
                                            <p:txEl>
                                              <p:pRg st="2" end="2"/>
                                            </p:txEl>
                                          </p:spTgt>
                                        </p:tgtEl>
                                      </p:cBhvr>
                                    </p:animEffect>
                                    <p:anim calcmode="lin" valueType="num">
                                      <p:cBhvr>
                                        <p:cTn id="2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28" fill="hold" nodeType="afterGroup">
                            <p:stCondLst>
                              <p:cond delay="4000"/>
                            </p:stCondLst>
                            <p:childTnLst>
                              <p:par>
                                <p:cTn id="29" presetID="47" presetClass="entr" presetSubtype="0" fill="hold" nodeType="afterEffect">
                                  <p:stCondLst>
                                    <p:cond delay="0"/>
                                  </p:stCondLst>
                                  <p:childTnLst>
                                    <p:set>
                                      <p:cBhvr>
                                        <p:cTn id="30" dur="1" fill="hold">
                                          <p:stCondLst>
                                            <p:cond delay="0"/>
                                          </p:stCondLst>
                                        </p:cTn>
                                        <p:tgtEl>
                                          <p:spTgt spid="10">
                                            <p:txEl>
                                              <p:pRg st="3" end="3"/>
                                            </p:txEl>
                                          </p:spTgt>
                                        </p:tgtEl>
                                        <p:attrNameLst>
                                          <p:attrName>style.visibility</p:attrName>
                                        </p:attrNameLst>
                                      </p:cBhvr>
                                      <p:to>
                                        <p:strVal val="visible"/>
                                      </p:to>
                                    </p:set>
                                    <p:animEffect transition="in" filter="fade">
                                      <p:cBhvr>
                                        <p:cTn id="31" dur="1000"/>
                                        <p:tgtEl>
                                          <p:spTgt spid="10">
                                            <p:txEl>
                                              <p:pRg st="3" end="3"/>
                                            </p:txEl>
                                          </p:spTgt>
                                        </p:tgtEl>
                                      </p:cBhvr>
                                    </p:animEffect>
                                    <p:anim calcmode="lin" valueType="num">
                                      <p:cBhvr>
                                        <p:cTn id="3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4" fill="hold" nodeType="afterGroup">
                            <p:stCondLst>
                              <p:cond delay="5000"/>
                            </p:stCondLst>
                            <p:childTnLst>
                              <p:par>
                                <p:cTn id="35" presetID="47" presetClass="entr" presetSubtype="0" fill="hold" nodeType="afterEffect">
                                  <p:stCondLst>
                                    <p:cond delay="0"/>
                                  </p:stCondLst>
                                  <p:childTnLst>
                                    <p:set>
                                      <p:cBhvr>
                                        <p:cTn id="36" dur="1" fill="hold">
                                          <p:stCondLst>
                                            <p:cond delay="0"/>
                                          </p:stCondLst>
                                        </p:cTn>
                                        <p:tgtEl>
                                          <p:spTgt spid="10">
                                            <p:txEl>
                                              <p:pRg st="4" end="4"/>
                                            </p:txEl>
                                          </p:spTgt>
                                        </p:tgtEl>
                                        <p:attrNameLst>
                                          <p:attrName>style.visibility</p:attrName>
                                        </p:attrNameLst>
                                      </p:cBhvr>
                                      <p:to>
                                        <p:strVal val="visible"/>
                                      </p:to>
                                    </p:set>
                                    <p:animEffect transition="in" filter="fade">
                                      <p:cBhvr>
                                        <p:cTn id="37" dur="1000"/>
                                        <p:tgtEl>
                                          <p:spTgt spid="10">
                                            <p:txEl>
                                              <p:pRg st="4" end="4"/>
                                            </p:txEl>
                                          </p:spTgt>
                                        </p:tgtEl>
                                      </p:cBhvr>
                                    </p:animEffect>
                                    <p:anim calcmode="lin" valueType="num">
                                      <p:cBhvr>
                                        <p:cTn id="38"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39"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40" fill="hold" nodeType="afterGroup">
                            <p:stCondLst>
                              <p:cond delay="6000"/>
                            </p:stCondLst>
                            <p:childTnLst>
                              <p:par>
                                <p:cTn id="41" presetID="47" presetClass="entr" presetSubtype="0" fill="hold" nodeType="afterEffect">
                                  <p:stCondLst>
                                    <p:cond delay="0"/>
                                  </p:stCondLst>
                                  <p:childTnLst>
                                    <p:set>
                                      <p:cBhvr>
                                        <p:cTn id="42" dur="1" fill="hold">
                                          <p:stCondLst>
                                            <p:cond delay="0"/>
                                          </p:stCondLst>
                                        </p:cTn>
                                        <p:tgtEl>
                                          <p:spTgt spid="10">
                                            <p:txEl>
                                              <p:pRg st="5" end="5"/>
                                            </p:txEl>
                                          </p:spTgt>
                                        </p:tgtEl>
                                        <p:attrNameLst>
                                          <p:attrName>style.visibility</p:attrName>
                                        </p:attrNameLst>
                                      </p:cBhvr>
                                      <p:to>
                                        <p:strVal val="visible"/>
                                      </p:to>
                                    </p:set>
                                    <p:animEffect transition="in" filter="fade">
                                      <p:cBhvr>
                                        <p:cTn id="43" dur="1000"/>
                                        <p:tgtEl>
                                          <p:spTgt spid="10">
                                            <p:txEl>
                                              <p:pRg st="5" end="5"/>
                                            </p:txEl>
                                          </p:spTgt>
                                        </p:tgtEl>
                                      </p:cBhvr>
                                    </p:animEffect>
                                    <p:anim calcmode="lin" valueType="num">
                                      <p:cBhvr>
                                        <p:cTn id="44" dur="1000" fill="hold"/>
                                        <p:tgtEl>
                                          <p:spTgt spid="10">
                                            <p:txEl>
                                              <p:pRg st="5" end="5"/>
                                            </p:txEl>
                                          </p:spTgt>
                                        </p:tgtEl>
                                        <p:attrNameLst>
                                          <p:attrName>ppt_x</p:attrName>
                                        </p:attrNameLst>
                                      </p:cBhvr>
                                      <p:tavLst>
                                        <p:tav tm="0">
                                          <p:val>
                                            <p:strVal val="#ppt_x"/>
                                          </p:val>
                                        </p:tav>
                                        <p:tav tm="100000">
                                          <p:val>
                                            <p:strVal val="#ppt_x"/>
                                          </p:val>
                                        </p:tav>
                                      </p:tavLst>
                                    </p:anim>
                                    <p:anim calcmode="lin" valueType="num">
                                      <p:cBhvr>
                                        <p:cTn id="45" dur="1000" fill="hold"/>
                                        <p:tgtEl>
                                          <p:spTgt spid="10">
                                            <p:txEl>
                                              <p:pRg st="5" end="5"/>
                                            </p:txEl>
                                          </p:spTgt>
                                        </p:tgtEl>
                                        <p:attrNameLst>
                                          <p:attrName>ppt_y</p:attrName>
                                        </p:attrNameLst>
                                      </p:cBhvr>
                                      <p:tavLst>
                                        <p:tav tm="0">
                                          <p:val>
                                            <p:strVal val="#ppt_y-.1"/>
                                          </p:val>
                                        </p:tav>
                                        <p:tav tm="100000">
                                          <p:val>
                                            <p:strVal val="#ppt_y"/>
                                          </p:val>
                                        </p:tav>
                                      </p:tavLst>
                                    </p:anim>
                                  </p:childTnLst>
                                </p:cTn>
                              </p:par>
                            </p:childTnLst>
                          </p:cTn>
                        </p:par>
                        <p:par>
                          <p:cTn id="46" fill="hold" nodeType="afterGroup">
                            <p:stCondLst>
                              <p:cond delay="7000"/>
                            </p:stCondLst>
                            <p:childTnLst>
                              <p:par>
                                <p:cTn id="47" presetID="47" presetClass="entr" presetSubtype="0" fill="hold" nodeType="afterEffect">
                                  <p:stCondLst>
                                    <p:cond delay="0"/>
                                  </p:stCondLst>
                                  <p:childTnLst>
                                    <p:set>
                                      <p:cBhvr>
                                        <p:cTn id="48" dur="1" fill="hold">
                                          <p:stCondLst>
                                            <p:cond delay="0"/>
                                          </p:stCondLst>
                                        </p:cTn>
                                        <p:tgtEl>
                                          <p:spTgt spid="10">
                                            <p:txEl>
                                              <p:pRg st="6" end="6"/>
                                            </p:txEl>
                                          </p:spTgt>
                                        </p:tgtEl>
                                        <p:attrNameLst>
                                          <p:attrName>style.visibility</p:attrName>
                                        </p:attrNameLst>
                                      </p:cBhvr>
                                      <p:to>
                                        <p:strVal val="visible"/>
                                      </p:to>
                                    </p:set>
                                    <p:animEffect transition="in" filter="fade">
                                      <p:cBhvr>
                                        <p:cTn id="49" dur="1000"/>
                                        <p:tgtEl>
                                          <p:spTgt spid="10">
                                            <p:txEl>
                                              <p:pRg st="6" end="6"/>
                                            </p:txEl>
                                          </p:spTgt>
                                        </p:tgtEl>
                                      </p:cBhvr>
                                    </p:animEffect>
                                    <p:anim calcmode="lin" valueType="num">
                                      <p:cBhvr>
                                        <p:cTn id="50" dur="1000" fill="hold"/>
                                        <p:tgtEl>
                                          <p:spTgt spid="10">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10">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5594350" y="6843713"/>
            <a:ext cx="3976688" cy="517525"/>
          </a:xfrm>
          <a:prstGeom prst="rect">
            <a:avLst/>
          </a:prstGeom>
          <a:solidFill>
            <a:schemeClr val="accent3"/>
          </a:solidFill>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defRPr/>
            </a:pPr>
            <a:endParaRPr lang="pt-BR" altLang="pt-BR" smtClean="0">
              <a:cs typeface="Arial" panose="020B0604020202020204" pitchFamily="34" charset="0"/>
            </a:endParaRPr>
          </a:p>
        </p:txBody>
      </p:sp>
      <p:sp>
        <p:nvSpPr>
          <p:cNvPr id="5" name="Title 1"/>
          <p:cNvSpPr txBox="1">
            <a:spLocks/>
          </p:cNvSpPr>
          <p:nvPr/>
        </p:nvSpPr>
        <p:spPr bwMode="auto">
          <a:xfrm>
            <a:off x="1493838" y="3003550"/>
            <a:ext cx="3581400" cy="3579813"/>
          </a:xfrm>
          <a:prstGeom prst="rect">
            <a:avLst/>
          </a:prstGeom>
          <a:noFill/>
          <a:ln w="9525">
            <a:noFill/>
            <a:miter lim="800000"/>
            <a:headEnd/>
            <a:tailEnd/>
          </a:ln>
          <a:effectLst/>
        </p:spPr>
        <p:txBody>
          <a:bodyPr lIns="101366" tIns="50683" rIns="101366" bIns="50683" anchor="ctr"/>
          <a:lstStyle>
            <a:lvl1pPr marL="457200" indent="-457200" defTabSz="1014413">
              <a:spcBef>
                <a:spcPct val="20000"/>
              </a:spcBef>
              <a:buChar char="•"/>
              <a:defRPr sz="2400">
                <a:solidFill>
                  <a:schemeClr val="tx1"/>
                </a:solidFill>
                <a:latin typeface="Arial" charset="0"/>
                <a:ea typeface="MS PGothic" charset="-128"/>
                <a:cs typeface="ＭＳ Ｐゴシック" charset="-128"/>
              </a:defRPr>
            </a:lvl1pPr>
            <a:lvl2pPr marL="742950" indent="-285750" defTabSz="1014413">
              <a:spcBef>
                <a:spcPct val="20000"/>
              </a:spcBef>
              <a:buChar char="–"/>
              <a:defRPr sz="2200">
                <a:solidFill>
                  <a:schemeClr val="tx1"/>
                </a:solidFill>
                <a:latin typeface="Arial" charset="0"/>
                <a:ea typeface="MS PGothic" charset="-128"/>
              </a:defRPr>
            </a:lvl2pPr>
            <a:lvl3pPr marL="1143000" indent="-228600" defTabSz="1014413">
              <a:spcBef>
                <a:spcPct val="20000"/>
              </a:spcBef>
              <a:buChar char="•"/>
              <a:defRPr sz="2000">
                <a:solidFill>
                  <a:schemeClr val="tx1"/>
                </a:solidFill>
                <a:latin typeface="Arial" charset="0"/>
                <a:ea typeface="MS PGothic" charset="-128"/>
              </a:defRPr>
            </a:lvl3pPr>
            <a:lvl4pPr marL="1600200" indent="-228600" defTabSz="1014413">
              <a:spcBef>
                <a:spcPct val="20000"/>
              </a:spcBef>
              <a:buChar char="–"/>
              <a:defRPr>
                <a:solidFill>
                  <a:schemeClr val="tx1"/>
                </a:solidFill>
                <a:latin typeface="Arial" charset="0"/>
                <a:ea typeface="MS PGothic" charset="-128"/>
              </a:defRPr>
            </a:lvl4pPr>
            <a:lvl5pPr marL="2057400" indent="-228600" defTabSz="1014413">
              <a:spcBef>
                <a:spcPct val="20000"/>
              </a:spcBef>
              <a:buChar char="»"/>
              <a:defRPr>
                <a:solidFill>
                  <a:schemeClr val="tx1"/>
                </a:solidFill>
                <a:latin typeface="Arial" charset="0"/>
                <a:ea typeface="MS PGothic" charset="-128"/>
              </a:defRPr>
            </a:lvl5pPr>
            <a:lvl6pPr marL="2514600" indent="-228600" defTabSz="1014413" eaLnBrk="0" fontAlgn="base" hangingPunct="0">
              <a:spcBef>
                <a:spcPct val="20000"/>
              </a:spcBef>
              <a:spcAft>
                <a:spcPct val="0"/>
              </a:spcAft>
              <a:buChar char="»"/>
              <a:defRPr>
                <a:solidFill>
                  <a:schemeClr val="tx1"/>
                </a:solidFill>
                <a:latin typeface="Arial" charset="0"/>
                <a:ea typeface="MS PGothic" charset="-128"/>
              </a:defRPr>
            </a:lvl6pPr>
            <a:lvl7pPr marL="2971800" indent="-228600" defTabSz="1014413" eaLnBrk="0" fontAlgn="base" hangingPunct="0">
              <a:spcBef>
                <a:spcPct val="20000"/>
              </a:spcBef>
              <a:spcAft>
                <a:spcPct val="0"/>
              </a:spcAft>
              <a:buChar char="»"/>
              <a:defRPr>
                <a:solidFill>
                  <a:schemeClr val="tx1"/>
                </a:solidFill>
                <a:latin typeface="Arial" charset="0"/>
                <a:ea typeface="MS PGothic" charset="-128"/>
              </a:defRPr>
            </a:lvl7pPr>
            <a:lvl8pPr marL="3429000" indent="-228600" defTabSz="1014413" eaLnBrk="0" fontAlgn="base" hangingPunct="0">
              <a:spcBef>
                <a:spcPct val="20000"/>
              </a:spcBef>
              <a:spcAft>
                <a:spcPct val="0"/>
              </a:spcAft>
              <a:buChar char="»"/>
              <a:defRPr>
                <a:solidFill>
                  <a:schemeClr val="tx1"/>
                </a:solidFill>
                <a:latin typeface="Arial" charset="0"/>
                <a:ea typeface="MS PGothic" charset="-128"/>
              </a:defRPr>
            </a:lvl8pPr>
            <a:lvl9pPr marL="3886200" indent="-228600" defTabSz="1014413" eaLnBrk="0" fontAlgn="base" hangingPunct="0">
              <a:spcBef>
                <a:spcPct val="20000"/>
              </a:spcBef>
              <a:spcAft>
                <a:spcPct val="0"/>
              </a:spcAft>
              <a:buChar char="»"/>
              <a:defRPr>
                <a:solidFill>
                  <a:schemeClr val="tx1"/>
                </a:solidFill>
                <a:latin typeface="Arial" charset="0"/>
                <a:ea typeface="MS PGothic" charset="-128"/>
              </a:defRPr>
            </a:lvl9pPr>
          </a:lstStyle>
          <a:p>
            <a:pPr>
              <a:lnSpc>
                <a:spcPct val="150000"/>
              </a:lnSpc>
              <a:spcBef>
                <a:spcPct val="0"/>
              </a:spcBef>
              <a:defRPr/>
            </a:pPr>
            <a:r>
              <a:rPr lang="en-US" altLang="en-US" sz="3200" smtClean="0">
                <a:latin typeface="Calibri" charset="0"/>
              </a:rPr>
              <a:t>Hitting</a:t>
            </a:r>
          </a:p>
          <a:p>
            <a:pPr>
              <a:lnSpc>
                <a:spcPct val="150000"/>
              </a:lnSpc>
              <a:spcBef>
                <a:spcPct val="0"/>
              </a:spcBef>
              <a:defRPr/>
            </a:pPr>
            <a:r>
              <a:rPr lang="en-US" altLang="en-US" sz="3200" smtClean="0">
                <a:latin typeface="Calibri" charset="0"/>
              </a:rPr>
              <a:t>Poking</a:t>
            </a:r>
          </a:p>
          <a:p>
            <a:pPr>
              <a:lnSpc>
                <a:spcPct val="150000"/>
              </a:lnSpc>
              <a:spcBef>
                <a:spcPct val="0"/>
              </a:spcBef>
              <a:defRPr/>
            </a:pPr>
            <a:r>
              <a:rPr lang="en-US" altLang="en-US" sz="3200" smtClean="0">
                <a:latin typeface="Calibri" charset="0"/>
              </a:rPr>
              <a:t>Pinching</a:t>
            </a:r>
          </a:p>
          <a:p>
            <a:pPr>
              <a:lnSpc>
                <a:spcPct val="150000"/>
              </a:lnSpc>
              <a:spcBef>
                <a:spcPct val="0"/>
              </a:spcBef>
              <a:defRPr/>
            </a:pPr>
            <a:r>
              <a:rPr lang="en-US" altLang="en-US" sz="3200" smtClean="0">
                <a:latin typeface="Calibri" charset="0"/>
              </a:rPr>
              <a:t>Chasing</a:t>
            </a:r>
            <a:endParaRPr lang="en-US" altLang="en-US" sz="3200" smtClean="0">
              <a:effectLst>
                <a:outerShdw blurRad="38100" dist="38100" dir="2700000" algn="tl">
                  <a:srgbClr val="C0C0C0"/>
                </a:outerShdw>
              </a:effectLst>
              <a:latin typeface="Calibri" charset="0"/>
            </a:endParaRPr>
          </a:p>
        </p:txBody>
      </p:sp>
      <p:pic>
        <p:nvPicPr>
          <p:cNvPr id="2" name="Picture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291328" y="2484437"/>
            <a:ext cx="2582731" cy="461803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Title 2"/>
          <p:cNvSpPr>
            <a:spLocks noGrp="1"/>
          </p:cNvSpPr>
          <p:nvPr>
            <p:ph type="title"/>
          </p:nvPr>
        </p:nvSpPr>
        <p:spPr>
          <a:xfrm>
            <a:off x="0" y="976313"/>
            <a:ext cx="10150475" cy="914400"/>
          </a:xfrm>
        </p:spPr>
        <p:txBody>
          <a:bodyPr/>
          <a:lstStyle/>
          <a:p>
            <a:pPr algn="ctr">
              <a:defRPr/>
            </a:pPr>
            <a:r>
              <a:rPr lang="en-US" altLang="en-US" sz="4000" i="0" spc="300" dirty="0" smtClean="0">
                <a:solidFill>
                  <a:srgbClr val="FFFF00"/>
                </a:solidFill>
                <a:effectLst/>
                <a:latin typeface="Avenir Next" charset="0"/>
                <a:ea typeface="Avenir Next" charset="0"/>
                <a:cs typeface="Avenir Next" charset="0"/>
              </a:rPr>
              <a:t>PHYSICAL</a:t>
            </a:r>
            <a:r>
              <a:rPr lang="en-US" altLang="en-US" sz="4000" b="0" i="0" spc="300" dirty="0" smtClean="0">
                <a:solidFill>
                  <a:schemeClr val="bg1"/>
                </a:solidFill>
                <a:effectLst/>
                <a:latin typeface="Avenir Book" charset="0"/>
                <a:ea typeface="Avenir Book" charset="0"/>
                <a:cs typeface="Avenir Book" charset="0"/>
              </a:rPr>
              <a:t> BULLYING</a:t>
            </a:r>
            <a:endParaRPr lang="en-US" i="0" dirty="0"/>
          </a:p>
        </p:txBody>
      </p:sp>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PowerDESIGNS PowerTIP Sample Presentation_02">
  <a:themeElements>
    <a:clrScheme name="PowerDESIGNS PowerTIP Sample Presentation_02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owerDESIGNS PowerTIP Sample Presentation_0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PowerDESIGNS PowerTIP Sample Presentation_02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owerDESIGNS PowerTIP Sample Presentation_02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owerDESIGNS PowerTIP Sample Presentation_02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owerDESIGNS PowerTIP Sample Presentation_02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owerDESIGNS PowerTIP Sample Presentation_0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owerDESIGNS PowerTIP Sample Presentation_0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owerDESIGNS PowerTIP Sample Presentation_0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5_Office Theme">
  <a:themeElements>
    <a:clrScheme name="5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FFFFFF"/>
      </a:hlink>
      <a:folHlink>
        <a:srgbClr val="FFFFFF"/>
      </a:folHlink>
    </a:clrScheme>
    <a:fontScheme name="5_Office Theme">
      <a:majorFont>
        <a:latin typeface="Calibri"/>
        <a:ea typeface=""/>
        <a:cs typeface="Arial"/>
      </a:majorFont>
      <a:minorFont>
        <a:latin typeface="Calibri"/>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5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FFFFFF"/>
        </a:hlink>
        <a:folHlink>
          <a:srgbClr val="FFFFFF"/>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PowerDESIGNS PowerTIP Sample Presentation_02</Template>
  <TotalTime>5979</TotalTime>
  <Words>2405</Words>
  <Application>Microsoft Macintosh PowerPoint</Application>
  <PresentationFormat>Custom</PresentationFormat>
  <Paragraphs>431</Paragraphs>
  <Slides>45</Slides>
  <Notes>12</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45</vt:i4>
      </vt:variant>
    </vt:vector>
  </HeadingPairs>
  <TitlesOfParts>
    <vt:vector size="58" baseType="lpstr">
      <vt:lpstr>Arena Condensed</vt:lpstr>
      <vt:lpstr>Avenir Book</vt:lpstr>
      <vt:lpstr>Avenir Heavy Oblique</vt:lpstr>
      <vt:lpstr>Avenir Next</vt:lpstr>
      <vt:lpstr>Calibri</vt:lpstr>
      <vt:lpstr>Cambria</vt:lpstr>
      <vt:lpstr>MS Mincho</vt:lpstr>
      <vt:lpstr>MS PGothic</vt:lpstr>
      <vt:lpstr>ＭＳ Ｐゴシック</vt:lpstr>
      <vt:lpstr>Times New Roman</vt:lpstr>
      <vt:lpstr>Arial</vt:lpstr>
      <vt:lpstr>PowerDESIGNS PowerTIP Sample Presentation_02</vt:lpstr>
      <vt:lpstr>5_Office Theme</vt:lpstr>
      <vt:lpstr>PowerPoint Presentation</vt:lpstr>
      <vt:lpstr>B-U-L-L-Y-I-N-G</vt:lpstr>
      <vt:lpstr>BULLYING?</vt:lpstr>
      <vt:lpstr>WHAT IS BULLYING?</vt:lpstr>
      <vt:lpstr>WHAT IS BULLYING?</vt:lpstr>
      <vt:lpstr>WHAT IS BULLYING?</vt:lpstr>
      <vt:lpstr>WHAT ARE THE  TYPES OF BULLYING?</vt:lpstr>
      <vt:lpstr>VERBAL BULLYING</vt:lpstr>
      <vt:lpstr>PHYSICAL BULLYING</vt:lpstr>
      <vt:lpstr>PHYSICAL BULLYING</vt:lpstr>
      <vt:lpstr>SOCIAL BULLYING</vt:lpstr>
      <vt:lpstr>SOCIAL BULLYING</vt:lpstr>
      <vt:lpstr>IS BULLYING REALLY A PROBLEM? </vt:lpstr>
      <vt:lpstr>WHAT DO STATISTICS SAY ABOUT BULLYING?</vt:lpstr>
      <vt:lpstr>WHAT DO STATISTICS SAY ABOUT STATES WITH HIGH FREQUENCY OF BULLYING? </vt:lpstr>
      <vt:lpstr>WHAT DO STATISTICS SAY ABOUT BULLYING?</vt:lpstr>
      <vt:lpstr>WHAT DO STATISTICS SAY ABOUT  FREQUENCY OF BULLYING? </vt:lpstr>
      <vt:lpstr>WHAT DO STATISTICS SAY ABOUT  CYBER-BULLYING? </vt:lpstr>
      <vt:lpstr>WHAT DO STATISTICS SAY ABOUT  THE TYPES OF VICTIMS? </vt:lpstr>
      <vt:lpstr>WHAT DO STATISTICS SAY ABOUT BULLYING?</vt:lpstr>
      <vt:lpstr>WHAT DO STATISTICS SAY ABOUT BULLYING? </vt:lpstr>
      <vt:lpstr>WHAT DO STATISTICS SAY ABOUT BULLYING?</vt:lpstr>
      <vt:lpstr>2011 Harvard School of Health Study</vt:lpstr>
      <vt:lpstr>WHO WILL BE THE  FUTURE OF THE CHURCH? </vt:lpstr>
      <vt:lpstr>WHAT PARENTS, TEACHERS AND CHURCH LEADERS CAN DO</vt:lpstr>
      <vt:lpstr>WHAT PARENTS, TEACHERS AND  CHURCH LEADERS CAN DO</vt:lpstr>
      <vt:lpstr>WHAT PARENTS, TEACHERS, AND  CHURCH LEADERS CAN DO</vt:lpstr>
      <vt:lpstr>WHAT ARE THE SIGNS OF BULLYING?</vt:lpstr>
      <vt:lpstr>WHAT ARE THE EFFECTS OF BULLYING?</vt:lpstr>
      <vt:lpstr>BULLYING LONG-TERM CONSEQUENCES  PHYSICAL AND PSYCHOLOGICAL</vt:lpstr>
      <vt:lpstr>BULLYING LONG-TERM CONSEQUENCES  PHYSICAL AND PSYCHOLOGICAL</vt:lpstr>
      <vt:lpstr>BULLYING IS PRIMITIVE</vt:lpstr>
      <vt:lpstr>WHAT PARENTS CAN DO</vt:lpstr>
      <vt:lpstr>WHAT PARENTS CAN DO</vt:lpstr>
      <vt:lpstr>WHAT PARENTS CAN DO</vt:lpstr>
      <vt:lpstr>WHAT PARENTS CAN DO</vt:lpstr>
      <vt:lpstr>WHAT PARENTS, TEACHERS,  CHURCH LEADERS CAN DO</vt:lpstr>
      <vt:lpstr>WHAT PARENTS, TEACHERS,  CHURCH LEADERS CAN DO</vt:lpstr>
      <vt:lpstr>WHAT PARENTS CAN DO</vt:lpstr>
      <vt:lpstr>LET’S CREATE A BULLY-FREE ENVIRONMENT</vt:lpstr>
      <vt:lpstr>TRAIN YOUR CHILDREN TODAY</vt:lpstr>
      <vt:lpstr>TRAIN YOUR CHILDREN TODAY</vt:lpstr>
      <vt:lpstr>REFERENCES</vt:lpstr>
      <vt:lpstr>REFERENCES</vt:lpstr>
      <vt:lpstr>REFERENCES</vt:lpstr>
    </vt:vector>
  </TitlesOfParts>
  <Company>PresentationPro</Company>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PresentationPro Free Sample</dc:title>
  <dc:subject>PresentationPro Free PowerPoint Download</dc:subject>
  <dc:creator>PresentationPro</dc:creator>
  <cp:lastModifiedBy>Timon, Rebecca</cp:lastModifiedBy>
  <cp:revision>387</cp:revision>
  <dcterms:created xsi:type="dcterms:W3CDTF">2008-06-26T19:40:15Z</dcterms:created>
  <dcterms:modified xsi:type="dcterms:W3CDTF">2017-05-01T23:31:17Z</dcterms:modified>
</cp:coreProperties>
</file>