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3005"/>
  </p:normalViewPr>
  <p:slideViewPr>
    <p:cSldViewPr snapToGrid="0" snapToObjects="1">
      <p:cViewPr varScale="1">
        <p:scale>
          <a:sx n="88" d="100"/>
          <a:sy n="88" d="100"/>
        </p:scale>
        <p:origin x="1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9E88-0225-4FDA-9888-CE29723385F6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A5BC1-B8AA-41D9-B6B8-88A4417E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A5BC1-B8AA-41D9-B6B8-88A4417E3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8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69B2-A783-5849-AE9B-F8C21BD8BE2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9CCD-7662-4E41-9094-6EFDCFA4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087" y="3508728"/>
            <a:ext cx="9707137" cy="2387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Descubre</a:t>
            </a:r>
            <a:r>
              <a:rPr lang="en-US" sz="4800" b="1" dirty="0">
                <a:solidFill>
                  <a:schemeClr val="bg1"/>
                </a:solidFill>
              </a:rPr>
              <a:t> el </a:t>
            </a:r>
            <a:r>
              <a:rPr lang="en-US" sz="4800" b="1" dirty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  <a:t>AMOR </a:t>
            </a:r>
            <a:br>
              <a:rPr lang="en-US" sz="4800" b="1" dirty="0">
                <a:solidFill>
                  <a:srgbClr val="581C7C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en-US" sz="4800" b="1" dirty="0">
                <a:solidFill>
                  <a:schemeClr val="bg1"/>
                </a:solidFill>
              </a:rPr>
              <a:t>de </a:t>
            </a:r>
            <a:r>
              <a:rPr lang="en-US" sz="4800" b="1" dirty="0" err="1">
                <a:solidFill>
                  <a:schemeClr val="bg1"/>
                </a:solidFill>
              </a:rPr>
              <a:t>tu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VIDA</a:t>
            </a:r>
            <a:br>
              <a:rPr lang="en-US" sz="48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en-US" sz="12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Por Heather-Dawn Small</a:t>
            </a:r>
            <a:endParaRPr lang="en-US" sz="4800" b="1" dirty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921486"/>
            <a:ext cx="6858000" cy="479309"/>
          </a:xfrm>
        </p:spPr>
        <p:txBody>
          <a:bodyPr>
            <a:normAutofit/>
          </a:bodyPr>
          <a:lstStyle/>
          <a:p>
            <a:r>
              <a:rPr lang="en-US" sz="2000" dirty="0" err="1"/>
              <a:t>Ministerio</a:t>
            </a:r>
            <a:r>
              <a:rPr lang="en-US" sz="2000" dirty="0"/>
              <a:t> de la </a:t>
            </a:r>
            <a:r>
              <a:rPr lang="en-US" sz="2000" dirty="0" err="1"/>
              <a:t>Mujer</a:t>
            </a:r>
            <a:r>
              <a:rPr lang="en-US" sz="2000" dirty="0"/>
              <a:t> – </a:t>
            </a:r>
            <a:r>
              <a:rPr lang="en-US" sz="2000" dirty="0" err="1"/>
              <a:t>Asociación</a:t>
            </a:r>
            <a:r>
              <a:rPr lang="en-US" sz="2000" dirty="0"/>
              <a:t> General </a:t>
            </a:r>
          </a:p>
        </p:txBody>
      </p:sp>
      <p:pic>
        <p:nvPicPr>
          <p:cNvPr id="5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14" y="5826743"/>
            <a:ext cx="514350" cy="3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4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555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err="1"/>
              <a:t>Diferentes</a:t>
            </a:r>
            <a:r>
              <a:rPr lang="en-US" sz="3200" dirty="0"/>
              <a:t> </a:t>
            </a:r>
            <a:r>
              <a:rPr lang="en-US" sz="3200" dirty="0" err="1"/>
              <a:t>tipos</a:t>
            </a:r>
            <a:r>
              <a:rPr lang="en-US" sz="3200" dirty="0"/>
              <a:t> de </a:t>
            </a:r>
            <a:r>
              <a:rPr lang="en-US" sz="3200" dirty="0" err="1"/>
              <a:t>diarios</a:t>
            </a:r>
            <a:r>
              <a:rPr lang="en-US" sz="3200" dirty="0"/>
              <a:t> – </a:t>
            </a:r>
            <a:r>
              <a:rPr lang="en-US" sz="3200" dirty="0" err="1"/>
              <a:t>diario</a:t>
            </a:r>
            <a:r>
              <a:rPr lang="en-US" sz="3200" dirty="0"/>
              <a:t> de </a:t>
            </a:r>
            <a:r>
              <a:rPr lang="en-US" sz="3200" dirty="0" err="1"/>
              <a:t>tiempos</a:t>
            </a:r>
            <a:r>
              <a:rPr lang="en-US" sz="3200" dirty="0"/>
              <a:t> de </a:t>
            </a:r>
            <a:r>
              <a:rPr lang="en-US" sz="3200" dirty="0" err="1"/>
              <a:t>reflexión</a:t>
            </a:r>
            <a:r>
              <a:rPr lang="en-US" sz="3200" dirty="0"/>
              <a:t>, </a:t>
            </a:r>
            <a:r>
              <a:rPr lang="en-US" sz="3200" dirty="0" err="1"/>
              <a:t>diario</a:t>
            </a:r>
            <a:r>
              <a:rPr lang="en-US" sz="3200" dirty="0"/>
              <a:t> de la </a:t>
            </a:r>
            <a:r>
              <a:rPr lang="en-US" sz="3200" dirty="0" err="1"/>
              <a:t>iglesia</a:t>
            </a:r>
            <a:r>
              <a:rPr lang="en-US" sz="3200" dirty="0"/>
              <a:t>, </a:t>
            </a:r>
            <a:r>
              <a:rPr lang="en-US" sz="3200" dirty="0" err="1"/>
              <a:t>diario</a:t>
            </a:r>
            <a:r>
              <a:rPr lang="en-US" sz="3200" dirty="0"/>
              <a:t> de </a:t>
            </a:r>
            <a:r>
              <a:rPr lang="en-US" sz="3200" dirty="0" err="1"/>
              <a:t>bolsillo</a:t>
            </a:r>
            <a:r>
              <a:rPr lang="en-US" sz="3200" dirty="0"/>
              <a:t>, </a:t>
            </a:r>
            <a:r>
              <a:rPr lang="en-US" sz="3200" dirty="0" err="1"/>
              <a:t>diario</a:t>
            </a:r>
            <a:r>
              <a:rPr lang="en-US" sz="3200" dirty="0"/>
              <a:t> de cabecera…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01" y="3635298"/>
            <a:ext cx="4535374" cy="302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6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32" y="6773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err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Silencioso</a:t>
            </a:r>
            <a:endParaRPr lang="en-US" sz="6000" b="1" i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16" y="1379577"/>
            <a:ext cx="884988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err="1"/>
              <a:t>Él</a:t>
            </a:r>
            <a:r>
              <a:rPr lang="en-US" sz="3200" dirty="0"/>
              <a:t>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silencioso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amor</a:t>
            </a:r>
            <a:r>
              <a:rPr lang="en-US" sz="3200" dirty="0"/>
              <a:t>..</a:t>
            </a:r>
            <a:br>
              <a:rPr lang="en-US" sz="3200" dirty="0"/>
            </a:br>
            <a:r>
              <a:rPr lang="en-US" sz="3200" dirty="0"/>
              <a:t>Y </a:t>
            </a:r>
            <a:r>
              <a:rPr lang="en-US" sz="3200" dirty="0" err="1"/>
              <a:t>yo</a:t>
            </a:r>
            <a:br>
              <a:rPr lang="en-US" sz="3200" dirty="0"/>
            </a:br>
            <a:r>
              <a:rPr lang="en-US" sz="3200" dirty="0"/>
              <a:t>que </a:t>
            </a:r>
            <a:r>
              <a:rPr lang="en-US" sz="3200" dirty="0" err="1"/>
              <a:t>esperaba</a:t>
            </a:r>
            <a:r>
              <a:rPr lang="en-US" sz="3200" dirty="0"/>
              <a:t> que sus palabras </a:t>
            </a:r>
          </a:p>
          <a:p>
            <a:pPr marL="0" indent="0" algn="ctr">
              <a:buNone/>
            </a:pPr>
            <a:r>
              <a:rPr lang="en-US" sz="3200" dirty="0" err="1"/>
              <a:t>probaran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cuidado</a:t>
            </a:r>
            <a:r>
              <a:rPr lang="en-US" sz="3200" dirty="0"/>
              <a:t> y </a:t>
            </a:r>
            <a:r>
              <a:rPr lang="en-US" sz="3200" dirty="0" err="1"/>
              <a:t>amor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(que es </a:t>
            </a:r>
            <a:r>
              <a:rPr lang="en-US" sz="3200" dirty="0" err="1"/>
              <a:t>Él</a:t>
            </a:r>
            <a:r>
              <a:rPr lang="en-US" sz="3200" dirty="0"/>
              <a:t> y que </a:t>
            </a:r>
            <a:r>
              <a:rPr lang="en-US" sz="3200" dirty="0" err="1"/>
              <a:t>Él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ahí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 err="1"/>
              <a:t>Ahora</a:t>
            </a:r>
            <a:r>
              <a:rPr lang="en-US" sz="3200" dirty="0"/>
              <a:t> </a:t>
            </a:r>
            <a:r>
              <a:rPr lang="en-US" sz="3200" dirty="0" err="1"/>
              <a:t>sé</a:t>
            </a:r>
            <a:r>
              <a:rPr lang="en-US" sz="3200" dirty="0"/>
              <a:t> que</a:t>
            </a:r>
            <a:br>
              <a:rPr lang="en-US" sz="3200" dirty="0"/>
            </a:b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todo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silencio</a:t>
            </a:r>
            <a:r>
              <a:rPr lang="en-US" sz="3200" dirty="0"/>
              <a:t> </a:t>
            </a:r>
            <a:r>
              <a:rPr lang="en-US" sz="3200" dirty="0" err="1"/>
              <a:t>insulso</a:t>
            </a:r>
            <a:r>
              <a:rPr lang="en-US" sz="3200" dirty="0"/>
              <a:t> y </a:t>
            </a:r>
            <a:r>
              <a:rPr lang="en-US" sz="3200" dirty="0" err="1"/>
              <a:t>descarnado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 err="1"/>
              <a:t>esta</a:t>
            </a:r>
            <a:r>
              <a:rPr lang="en-US" sz="3200" dirty="0"/>
              <a:t> </a:t>
            </a:r>
            <a:r>
              <a:rPr lang="en-US" sz="3200" dirty="0" err="1"/>
              <a:t>punzante</a:t>
            </a:r>
            <a:r>
              <a:rPr lang="en-US" sz="3200" dirty="0"/>
              <a:t> </a:t>
            </a:r>
            <a:r>
              <a:rPr lang="en-US" sz="3200" dirty="0" err="1"/>
              <a:t>quietud</a:t>
            </a:r>
            <a:r>
              <a:rPr lang="en-US" sz="3200" dirty="0"/>
              <a:t>,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vacío</a:t>
            </a:r>
            <a:r>
              <a:rPr lang="en-US" sz="3200" dirty="0"/>
              <a:t> doloroso -</a:t>
            </a:r>
            <a:br>
              <a:rPr lang="en-US" sz="3200" dirty="0"/>
            </a:br>
            <a:r>
              <a:rPr lang="en-US" sz="3200" dirty="0"/>
              <a:t>Soy tan </a:t>
            </a:r>
            <a:r>
              <a:rPr lang="en-US" sz="3200" dirty="0" err="1"/>
              <a:t>grandemente</a:t>
            </a:r>
            <a:r>
              <a:rPr lang="en-US" sz="3200" dirty="0"/>
              <a:t> </a:t>
            </a:r>
            <a:r>
              <a:rPr lang="en-US" sz="3200" dirty="0" err="1"/>
              <a:t>amada</a:t>
            </a:r>
            <a:r>
              <a:rPr lang="en-US" sz="3200" dirty="0"/>
              <a:t> por </a:t>
            </a:r>
            <a:r>
              <a:rPr lang="en-US" sz="3200" dirty="0" err="1"/>
              <a:t>Él</a:t>
            </a:r>
            <a:endParaRPr lang="en-US" sz="3200" dirty="0"/>
          </a:p>
          <a:p>
            <a:pPr marL="0" indent="0" algn="ctr">
              <a:buNone/>
            </a:pPr>
            <a:r>
              <a:rPr lang="en-US" sz="2400" i="1" dirty="0"/>
              <a:t>~Ruth Bell-Graham </a:t>
            </a:r>
            <a:endParaRPr lang="en-US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3971"/>
            <a:ext cx="37655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Materiales</a:t>
            </a:r>
            <a:r>
              <a:rPr lang="en-US" sz="3200" dirty="0"/>
              <a:t> para </a:t>
            </a:r>
            <a:r>
              <a:rPr lang="en-US" sz="3200" dirty="0" err="1"/>
              <a:t>llevar</a:t>
            </a:r>
            <a:r>
              <a:rPr lang="en-US" sz="3200" dirty="0"/>
              <a:t> un </a:t>
            </a:r>
            <a:r>
              <a:rPr lang="en-US" sz="3200" dirty="0" err="1"/>
              <a:t>diario</a:t>
            </a:r>
            <a:r>
              <a:rPr lang="en-US" sz="3200" dirty="0"/>
              <a:t> de </a:t>
            </a:r>
            <a:r>
              <a:rPr lang="en-US" sz="3200" dirty="0" err="1"/>
              <a:t>oración</a:t>
            </a:r>
            <a:r>
              <a:rPr lang="en-US" sz="3200" dirty="0"/>
              <a:t> – </a:t>
            </a:r>
            <a:r>
              <a:rPr lang="en-US" sz="3200" dirty="0" err="1"/>
              <a:t>libreta</a:t>
            </a:r>
            <a:r>
              <a:rPr lang="en-US" sz="3200" dirty="0"/>
              <a:t> o </a:t>
            </a:r>
            <a:r>
              <a:rPr lang="en-US" sz="3200" dirty="0" err="1"/>
              <a:t>cuaderno</a:t>
            </a:r>
            <a:r>
              <a:rPr lang="en-US" sz="3200" dirty="0"/>
              <a:t> de </a:t>
            </a:r>
            <a:r>
              <a:rPr lang="en-US" sz="3200" dirty="0" err="1"/>
              <a:t>tu</a:t>
            </a:r>
            <a:r>
              <a:rPr lang="en-US" sz="3200" dirty="0"/>
              <a:t> gusto, </a:t>
            </a:r>
            <a:r>
              <a:rPr lang="en-US" sz="3200" dirty="0" err="1"/>
              <a:t>pluma</a:t>
            </a:r>
            <a:r>
              <a:rPr lang="en-US" sz="3200" dirty="0"/>
              <a:t>, </a:t>
            </a:r>
            <a:r>
              <a:rPr lang="en-US" sz="3200" dirty="0" err="1"/>
              <a:t>lápiz</a:t>
            </a:r>
            <a:r>
              <a:rPr lang="en-US" sz="3200" dirty="0"/>
              <a:t>, </a:t>
            </a:r>
            <a:r>
              <a:rPr lang="en-US" sz="3200" dirty="0" err="1"/>
              <a:t>marcadores</a:t>
            </a:r>
            <a:r>
              <a:rPr lang="en-US" sz="3200" dirty="0"/>
              <a:t> para </a:t>
            </a:r>
            <a:r>
              <a:rPr lang="en-US" sz="3200" dirty="0" err="1"/>
              <a:t>resaltar</a:t>
            </a:r>
            <a:r>
              <a:rPr lang="en-US" sz="3200" dirty="0"/>
              <a:t>, </a:t>
            </a:r>
            <a:r>
              <a:rPr lang="en-US" sz="3200" dirty="0" err="1"/>
              <a:t>plumas</a:t>
            </a:r>
            <a:r>
              <a:rPr lang="en-US" sz="3200" dirty="0"/>
              <a:t> o </a:t>
            </a:r>
            <a:r>
              <a:rPr lang="en-US" sz="3200" dirty="0" err="1"/>
              <a:t>bolígrafos</a:t>
            </a:r>
            <a:r>
              <a:rPr lang="en-US" sz="3200" dirty="0"/>
              <a:t> de </a:t>
            </a:r>
            <a:r>
              <a:rPr lang="en-US" sz="3200" dirty="0" err="1"/>
              <a:t>colores</a:t>
            </a:r>
            <a:r>
              <a:rPr lang="en-US" sz="3200" dirty="0"/>
              <a:t>. </a:t>
            </a:r>
            <a:r>
              <a:rPr lang="en-US" sz="3200" dirty="0" err="1"/>
              <a:t>computadora</a:t>
            </a:r>
            <a:r>
              <a:rPr lang="en-US" sz="3200" dirty="0"/>
              <a:t>, Biblia, </a:t>
            </a:r>
            <a:r>
              <a:rPr lang="en-US" sz="3200" dirty="0" err="1"/>
              <a:t>concordancia</a:t>
            </a:r>
            <a:r>
              <a:rPr lang="en-US" sz="3200" dirty="0"/>
              <a:t> </a:t>
            </a:r>
            <a:r>
              <a:rPr lang="en-US" sz="3200" dirty="0" err="1"/>
              <a:t>bíblica</a:t>
            </a:r>
            <a:r>
              <a:rPr lang="en-US" sz="3200" dirty="0"/>
              <a:t>...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839" b="29427"/>
          <a:stretch/>
        </p:blipFill>
        <p:spPr>
          <a:xfrm>
            <a:off x="4215161" y="2475570"/>
            <a:ext cx="4545516" cy="316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29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1963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Creación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Recuerdos</a:t>
            </a:r>
            <a:r>
              <a:rPr lang="en-US" b="1" dirty="0">
                <a:solidFill>
                  <a:schemeClr val="bg1"/>
                </a:solidFill>
              </a:rPr>
              <a:t> con Dios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8579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581C7C"/>
                </a:solidFill>
              </a:rPr>
              <a:t>HAZ TIEMPO</a:t>
            </a:r>
            <a:br>
              <a:rPr lang="en-US" sz="3200" dirty="0">
                <a:solidFill>
                  <a:srgbClr val="581C7C"/>
                </a:solidFill>
              </a:rPr>
            </a:br>
            <a:r>
              <a:rPr lang="en-US" sz="3200" dirty="0" err="1">
                <a:solidFill>
                  <a:srgbClr val="581C7C"/>
                </a:solidFill>
              </a:rPr>
              <a:t>Sabemos</a:t>
            </a:r>
            <a:r>
              <a:rPr lang="en-US" sz="3200" dirty="0">
                <a:solidFill>
                  <a:srgbClr val="581C7C"/>
                </a:solidFill>
              </a:rPr>
              <a:t> </a:t>
            </a:r>
            <a:r>
              <a:rPr lang="en-US" sz="3200" dirty="0" err="1"/>
              <a:t>organizar</a:t>
            </a:r>
            <a:r>
              <a:rPr lang="en-US" sz="3200" dirty="0"/>
              <a:t>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tiempo</a:t>
            </a:r>
            <a:r>
              <a:rPr lang="en-US" sz="3200" dirty="0"/>
              <a:t> para el </a:t>
            </a:r>
            <a:r>
              <a:rPr lang="en-US" sz="3200" dirty="0" err="1"/>
              <a:t>estudio</a:t>
            </a:r>
            <a:r>
              <a:rPr lang="en-US" sz="3200" dirty="0"/>
              <a:t>,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alimentación</a:t>
            </a:r>
            <a:r>
              <a:rPr lang="en-US" sz="3200" dirty="0"/>
              <a:t>,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recreación</a:t>
            </a:r>
            <a:r>
              <a:rPr lang="en-US" sz="3200" dirty="0"/>
              <a:t>,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sueño</a:t>
            </a:r>
            <a:r>
              <a:rPr lang="en-US" sz="3200" dirty="0"/>
              <a:t>, </a:t>
            </a:r>
            <a:r>
              <a:rPr lang="en-US" sz="3200" dirty="0" err="1"/>
              <a:t>pero</a:t>
            </a:r>
            <a:r>
              <a:rPr lang="en-US" sz="3200" dirty="0"/>
              <a:t> </a:t>
            </a:r>
            <a:r>
              <a:rPr lang="en-US" sz="3200" dirty="0" err="1"/>
              <a:t>dejamos</a:t>
            </a:r>
            <a:r>
              <a:rPr lang="en-US" sz="3200" dirty="0"/>
              <a:t> que las </a:t>
            </a:r>
            <a:r>
              <a:rPr lang="en-US" sz="3200" dirty="0" err="1"/>
              <a:t>necesidades</a:t>
            </a:r>
            <a:r>
              <a:rPr lang="en-US" sz="3200" dirty="0"/>
              <a:t> de </a:t>
            </a:r>
            <a:r>
              <a:rPr lang="en-US" sz="3200" dirty="0" err="1"/>
              <a:t>nuestra</a:t>
            </a:r>
            <a:r>
              <a:rPr lang="en-US" sz="3200" dirty="0"/>
              <a:t> alma se </a:t>
            </a:r>
            <a:r>
              <a:rPr lang="en-US" sz="3200" dirty="0" err="1"/>
              <a:t>atiendan</a:t>
            </a:r>
            <a:r>
              <a:rPr lang="en-US" sz="3200" dirty="0"/>
              <a:t> por </a:t>
            </a:r>
            <a:r>
              <a:rPr lang="en-US" sz="3200" dirty="0" err="1"/>
              <a:t>sí</a:t>
            </a:r>
            <a:r>
              <a:rPr lang="en-US" sz="3200" dirty="0"/>
              <a:t> </a:t>
            </a:r>
            <a:r>
              <a:rPr lang="en-US" sz="3200" dirty="0" err="1"/>
              <a:t>mismas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puedan</a:t>
            </a:r>
            <a:r>
              <a:rPr lang="en-US" sz="3200" dirty="0"/>
              <a:t> y </a:t>
            </a:r>
            <a:r>
              <a:rPr lang="en-US" sz="3200" dirty="0" err="1"/>
              <a:t>cuando</a:t>
            </a:r>
            <a:r>
              <a:rPr lang="en-US" sz="3200" dirty="0"/>
              <a:t> </a:t>
            </a:r>
            <a:r>
              <a:rPr lang="en-US" sz="3200" dirty="0" err="1"/>
              <a:t>puedan</a:t>
            </a:r>
            <a:r>
              <a:rPr lang="en-US" sz="3200" dirty="0"/>
              <a:t>.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tiempo</a:t>
            </a:r>
            <a:r>
              <a:rPr lang="en-US" sz="3200" dirty="0"/>
              <a:t> para la </a:t>
            </a:r>
            <a:r>
              <a:rPr lang="en-US" sz="3200" dirty="0" err="1"/>
              <a:t>devoción</a:t>
            </a:r>
            <a:r>
              <a:rPr lang="en-US" sz="3200" dirty="0"/>
              <a:t> </a:t>
            </a:r>
            <a:r>
              <a:rPr lang="en-US" sz="3200" dirty="0" err="1"/>
              <a:t>espiritual</a:t>
            </a:r>
            <a:r>
              <a:rPr lang="en-US" sz="3200" dirty="0"/>
              <a:t> debe ser </a:t>
            </a:r>
            <a:r>
              <a:rPr lang="en-US" sz="3200" dirty="0" err="1"/>
              <a:t>también</a:t>
            </a:r>
            <a:r>
              <a:rPr lang="en-US" sz="3200" dirty="0"/>
              <a:t> un </a:t>
            </a:r>
            <a:r>
              <a:rPr lang="en-US" sz="3200" dirty="0" err="1"/>
              <a:t>tiempo</a:t>
            </a:r>
            <a:r>
              <a:rPr lang="en-US" sz="3200" dirty="0"/>
              <a:t> </a:t>
            </a:r>
            <a:r>
              <a:rPr lang="en-US" sz="3200" dirty="0" err="1"/>
              <a:t>programado</a:t>
            </a:r>
            <a:r>
              <a:rPr lang="en-US" sz="3200" dirty="0"/>
              <a:t>. La </a:t>
            </a:r>
            <a:r>
              <a:rPr lang="en-US" sz="3200" dirty="0" err="1"/>
              <a:t>cantidad</a:t>
            </a:r>
            <a:r>
              <a:rPr lang="en-US" sz="3200" dirty="0"/>
              <a:t> de </a:t>
            </a:r>
            <a:r>
              <a:rPr lang="en-US" sz="3200" dirty="0" err="1"/>
              <a:t>tiempo</a:t>
            </a:r>
            <a:r>
              <a:rPr lang="en-US" sz="3200" dirty="0"/>
              <a:t> </a:t>
            </a:r>
            <a:r>
              <a:rPr lang="en-US" sz="3200" dirty="0" err="1"/>
              <a:t>puede</a:t>
            </a:r>
            <a:r>
              <a:rPr lang="en-US" sz="3200" dirty="0"/>
              <a:t> </a:t>
            </a:r>
            <a:r>
              <a:rPr lang="en-US" sz="3200" dirty="0" err="1"/>
              <a:t>diferir</a:t>
            </a:r>
            <a:r>
              <a:rPr lang="en-US" sz="3200" dirty="0"/>
              <a:t> de una persona a </a:t>
            </a:r>
            <a:r>
              <a:rPr lang="en-US" sz="3200" dirty="0" err="1"/>
              <a:t>otra</a:t>
            </a:r>
            <a:r>
              <a:rPr lang="en-US" sz="3200" dirty="0"/>
              <a:t>, </a:t>
            </a:r>
            <a:r>
              <a:rPr lang="en-US" sz="3200" dirty="0" err="1"/>
              <a:t>pero</a:t>
            </a:r>
            <a:r>
              <a:rPr lang="en-US" sz="3200" dirty="0"/>
              <a:t> la </a:t>
            </a:r>
            <a:r>
              <a:rPr lang="en-US" sz="3200" dirty="0" err="1"/>
              <a:t>calidad</a:t>
            </a:r>
            <a:r>
              <a:rPr lang="en-US" sz="3200" dirty="0"/>
              <a:t> de </a:t>
            </a:r>
            <a:r>
              <a:rPr lang="en-US" sz="3200" dirty="0" err="1"/>
              <a:t>esos</a:t>
            </a:r>
            <a:r>
              <a:rPr lang="en-US" sz="3200" dirty="0"/>
              <a:t> </a:t>
            </a:r>
            <a:r>
              <a:rPr lang="en-US" sz="3200" dirty="0" err="1"/>
              <a:t>momentos</a:t>
            </a:r>
            <a:r>
              <a:rPr lang="en-US" sz="3200" dirty="0"/>
              <a:t> debe ser la </a:t>
            </a:r>
            <a:r>
              <a:rPr lang="en-US" sz="3200" dirty="0" err="1"/>
              <a:t>misma</a:t>
            </a:r>
            <a:r>
              <a:rPr lang="en-US" sz="3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8590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36" y="2004044"/>
            <a:ext cx="8042814" cy="43513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81C7C"/>
                </a:solidFill>
              </a:rPr>
              <a:t>BUSCA UN LUGAR TRANQUILO</a:t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en-US" dirty="0"/>
              <a:t>El </a:t>
            </a:r>
            <a:r>
              <a:rPr lang="en-US" dirty="0" err="1"/>
              <a:t>lugar</a:t>
            </a:r>
            <a:r>
              <a:rPr lang="en-US" dirty="0"/>
              <a:t> que </a:t>
            </a:r>
            <a:r>
              <a:rPr lang="en-US" dirty="0" err="1"/>
              <a:t>escojamos</a:t>
            </a:r>
            <a:r>
              <a:rPr lang="en-US" dirty="0"/>
              <a:t> para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tranquilo</a:t>
            </a:r>
            <a:r>
              <a:rPr lang="en-US" dirty="0"/>
              <a:t> con Dios debe </a:t>
            </a:r>
            <a:r>
              <a:rPr lang="en-US" dirty="0" err="1"/>
              <a:t>estar</a:t>
            </a:r>
            <a:r>
              <a:rPr lang="en-US" dirty="0"/>
              <a:t> a </a:t>
            </a:r>
            <a:r>
              <a:rPr lang="en-US" dirty="0" err="1"/>
              <a:t>tono</a:t>
            </a:r>
            <a:r>
              <a:rPr lang="en-US" dirty="0"/>
              <a:t> con lo que </a:t>
            </a:r>
            <a:r>
              <a:rPr lang="en-US" dirty="0" err="1"/>
              <a:t>estamos</a:t>
            </a:r>
            <a:r>
              <a:rPr lang="en-US" dirty="0"/>
              <a:t> a punto de </a:t>
            </a:r>
            <a:r>
              <a:rPr lang="en-US" dirty="0" err="1"/>
              <a:t>hacer</a:t>
            </a:r>
            <a:r>
              <a:rPr lang="en-US" dirty="0"/>
              <a:t>. A fin de </a:t>
            </a:r>
            <a:r>
              <a:rPr lang="en-US" dirty="0" err="1"/>
              <a:t>obtener</a:t>
            </a:r>
            <a:r>
              <a:rPr lang="en-US" dirty="0"/>
              <a:t> el </a:t>
            </a:r>
            <a:r>
              <a:rPr lang="en-US" dirty="0" err="1"/>
              <a:t>máximo</a:t>
            </a:r>
            <a:r>
              <a:rPr lang="en-US" dirty="0"/>
              <a:t> </a:t>
            </a:r>
            <a:r>
              <a:rPr lang="en-US" dirty="0" err="1"/>
              <a:t>beneficio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tranquilo</a:t>
            </a:r>
            <a:r>
              <a:rPr lang="en-US" dirty="0"/>
              <a:t> con Dios, </a:t>
            </a:r>
            <a:r>
              <a:rPr lang="en-US" dirty="0" err="1"/>
              <a:t>debes</a:t>
            </a:r>
            <a:r>
              <a:rPr lang="en-US" dirty="0"/>
              <a:t> </a:t>
            </a:r>
            <a:r>
              <a:rPr lang="en-US" dirty="0" err="1"/>
              <a:t>cerrar</a:t>
            </a:r>
            <a:r>
              <a:rPr lang="en-US" dirty="0"/>
              <a:t> las </a:t>
            </a:r>
            <a:r>
              <a:rPr lang="en-US" dirty="0" err="1"/>
              <a:t>puertas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mente</a:t>
            </a:r>
            <a:r>
              <a:rPr lang="en-US" dirty="0"/>
              <a:t> a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. </a:t>
            </a:r>
          </a:p>
          <a:p>
            <a:r>
              <a:rPr lang="en-US" sz="3200" b="1" dirty="0">
                <a:solidFill>
                  <a:srgbClr val="581C7C"/>
                </a:solidFill>
              </a:rPr>
              <a:t>DEJA QUE TU CORAZÓN PERMANEZCA EN QUIETUD</a:t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en-US" dirty="0" err="1"/>
              <a:t>Desarrolla</a:t>
            </a:r>
            <a:r>
              <a:rPr lang="en-US" dirty="0"/>
              <a:t> la </a:t>
            </a:r>
            <a:r>
              <a:rPr lang="en-US" dirty="0" err="1"/>
              <a:t>correcta</a:t>
            </a:r>
            <a:r>
              <a:rPr lang="en-US" dirty="0"/>
              <a:t> </a:t>
            </a:r>
            <a:r>
              <a:rPr lang="en-US" dirty="0" err="1"/>
              <a:t>actitud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alma. Debe </a:t>
            </a:r>
            <a:r>
              <a:rPr lang="en-US" dirty="0" err="1"/>
              <a:t>haber</a:t>
            </a:r>
            <a:r>
              <a:rPr lang="en-US" dirty="0"/>
              <a:t> una </a:t>
            </a:r>
            <a:r>
              <a:rPr lang="en-US" dirty="0" err="1"/>
              <a:t>quietud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. “</a:t>
            </a:r>
            <a:r>
              <a:rPr lang="en-US" dirty="0" err="1"/>
              <a:t>Estad</a:t>
            </a:r>
            <a:r>
              <a:rPr lang="en-US" dirty="0"/>
              <a:t> </a:t>
            </a:r>
            <a:r>
              <a:rPr lang="en-US" dirty="0" err="1"/>
              <a:t>quietos</a:t>
            </a:r>
            <a:r>
              <a:rPr lang="en-US" dirty="0"/>
              <a:t> y </a:t>
            </a:r>
            <a:r>
              <a:rPr lang="en-US" dirty="0" err="1"/>
              <a:t>conoced</a:t>
            </a:r>
            <a:r>
              <a:rPr lang="en-US" dirty="0"/>
              <a:t> que </a:t>
            </a:r>
            <a:r>
              <a:rPr lang="en-US" dirty="0" err="1"/>
              <a:t>yo</a:t>
            </a:r>
            <a:r>
              <a:rPr lang="en-US" dirty="0"/>
              <a:t> soy Dios”. </a:t>
            </a:r>
          </a:p>
        </p:txBody>
      </p:sp>
    </p:spTree>
    <p:extLst>
      <p:ext uri="{BB962C8B-B14F-4D97-AF65-F5344CB8AC3E}">
        <p14:creationId xmlns:p14="http://schemas.microsoft.com/office/powerpoint/2010/main" val="131079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18246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581C7C"/>
                </a:solidFill>
              </a:rPr>
              <a:t>ESPERA SU PRESENCIA</a:t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en-US" sz="3200" dirty="0"/>
              <a:t>Es el alma </a:t>
            </a:r>
            <a:r>
              <a:rPr lang="en-US" sz="3200" dirty="0" err="1"/>
              <a:t>ansiosa</a:t>
            </a:r>
            <a:r>
              <a:rPr lang="en-US" sz="3200" dirty="0"/>
              <a:t> de </a:t>
            </a:r>
            <a:r>
              <a:rPr lang="en-US" sz="3200" dirty="0" err="1"/>
              <a:t>obtener</a:t>
            </a:r>
            <a:r>
              <a:rPr lang="en-US" sz="3200" dirty="0"/>
              <a:t> </a:t>
            </a:r>
            <a:r>
              <a:rPr lang="en-US" sz="3200" dirty="0" err="1"/>
              <a:t>algo</a:t>
            </a:r>
            <a:r>
              <a:rPr lang="en-US" sz="3200" dirty="0"/>
              <a:t> la que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satisfecha</a:t>
            </a:r>
            <a:r>
              <a:rPr lang="en-US" sz="3200" dirty="0"/>
              <a:t>. </a:t>
            </a:r>
            <a:r>
              <a:rPr lang="en-US" sz="3200" dirty="0" err="1"/>
              <a:t>Quien</a:t>
            </a:r>
            <a:r>
              <a:rPr lang="en-US" sz="3200" dirty="0"/>
              <a:t> no </a:t>
            </a:r>
            <a:r>
              <a:rPr lang="en-US" sz="3200" dirty="0" err="1"/>
              <a:t>espera</a:t>
            </a:r>
            <a:r>
              <a:rPr lang="en-US" sz="3200" dirty="0"/>
              <a:t> nada, </a:t>
            </a:r>
            <a:r>
              <a:rPr lang="en-US" sz="3200" dirty="0" err="1"/>
              <a:t>tampoco</a:t>
            </a:r>
            <a:r>
              <a:rPr lang="en-US" sz="3200" dirty="0"/>
              <a:t> </a:t>
            </a:r>
            <a:r>
              <a:rPr lang="en-US" sz="3200" dirty="0" err="1"/>
              <a:t>obtiene</a:t>
            </a:r>
            <a:r>
              <a:rPr lang="en-US" sz="3200" dirty="0"/>
              <a:t> </a:t>
            </a:r>
            <a:r>
              <a:rPr lang="en-US" sz="3200" dirty="0" err="1"/>
              <a:t>ninguna</a:t>
            </a:r>
            <a:r>
              <a:rPr lang="en-US" sz="3200" dirty="0"/>
              <a:t> </a:t>
            </a:r>
            <a:r>
              <a:rPr lang="en-US" sz="3200" dirty="0" err="1"/>
              <a:t>cosa</a:t>
            </a:r>
            <a:r>
              <a:rPr lang="en-US" sz="3200" dirty="0"/>
              <a:t>. Es el alma </a:t>
            </a:r>
            <a:r>
              <a:rPr lang="en-US" sz="3200" dirty="0" err="1"/>
              <a:t>inquieta</a:t>
            </a:r>
            <a:r>
              <a:rPr lang="en-US" sz="3200" dirty="0"/>
              <a:t> la que </a:t>
            </a:r>
            <a:r>
              <a:rPr lang="en-US" sz="3200" dirty="0" err="1"/>
              <a:t>hallará</a:t>
            </a:r>
            <a:r>
              <a:rPr lang="en-US" sz="3200" dirty="0"/>
              <a:t> </a:t>
            </a:r>
            <a:r>
              <a:rPr lang="en-US" sz="3200" dirty="0" err="1"/>
              <a:t>contentamiento</a:t>
            </a:r>
            <a:r>
              <a:rPr lang="en-US" sz="3200" dirty="0"/>
              <a:t>. </a:t>
            </a:r>
          </a:p>
          <a:p>
            <a:r>
              <a:rPr lang="en-US" sz="3200" b="1" dirty="0">
                <a:solidFill>
                  <a:srgbClr val="581C7C"/>
                </a:solidFill>
              </a:rPr>
              <a:t>PROPONTE UN OBJETIVO</a:t>
            </a:r>
            <a:br>
              <a:rPr lang="en-US" sz="3200" b="1" dirty="0">
                <a:solidFill>
                  <a:srgbClr val="581C7C"/>
                </a:solidFill>
              </a:rPr>
            </a:br>
            <a:r>
              <a:rPr lang="en-US" sz="3200" dirty="0"/>
              <a:t>El de </a:t>
            </a:r>
            <a:r>
              <a:rPr lang="en-US" sz="3200" dirty="0" err="1"/>
              <a:t>alimentar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alma, el de </a:t>
            </a:r>
            <a:r>
              <a:rPr lang="en-US" sz="3200" dirty="0" err="1"/>
              <a:t>formar</a:t>
            </a:r>
            <a:r>
              <a:rPr lang="en-US" sz="3200" dirty="0"/>
              <a:t> una </a:t>
            </a:r>
            <a:r>
              <a:rPr lang="en-US" sz="3200" dirty="0" err="1"/>
              <a:t>relación</a:t>
            </a:r>
            <a:r>
              <a:rPr lang="en-US" sz="3200" dirty="0"/>
              <a:t> con </a:t>
            </a:r>
            <a:r>
              <a:rPr lang="en-US" sz="3200" dirty="0" err="1"/>
              <a:t>tu</a:t>
            </a:r>
            <a:r>
              <a:rPr lang="en-US" sz="3200" dirty="0"/>
              <a:t> Padre celestial, un </a:t>
            </a:r>
            <a:r>
              <a:rPr lang="en-US" sz="3200" dirty="0" err="1"/>
              <a:t>tiempo</a:t>
            </a:r>
            <a:r>
              <a:rPr lang="en-US" sz="3200" dirty="0"/>
              <a:t> para </a:t>
            </a:r>
            <a:r>
              <a:rPr lang="en-US" sz="3200" dirty="0" err="1"/>
              <a:t>examinarte</a:t>
            </a:r>
            <a:r>
              <a:rPr lang="en-US" sz="3200" dirty="0"/>
              <a:t> a </a:t>
            </a:r>
            <a:r>
              <a:rPr lang="en-US" sz="3200" dirty="0" err="1"/>
              <a:t>ti</a:t>
            </a:r>
            <a:r>
              <a:rPr lang="en-US" sz="3200" dirty="0"/>
              <a:t> </a:t>
            </a:r>
            <a:r>
              <a:rPr lang="en-US" sz="3200" dirty="0" err="1"/>
              <a:t>misma</a:t>
            </a:r>
            <a:r>
              <a:rPr lang="en-US" sz="3200" dirty="0"/>
              <a:t> y para la </a:t>
            </a:r>
            <a:r>
              <a:rPr lang="en-US" sz="3200" dirty="0" err="1"/>
              <a:t>renovación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26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0023"/>
            <a:ext cx="7886700" cy="24118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“</a:t>
            </a:r>
            <a:r>
              <a:rPr lang="es-ES" sz="3200" dirty="0"/>
              <a:t>Orar es el acto de abrir nuestro corazón a Dios como a un amigo…La oración no baja a Dios hacia nosotros, antes bien nos eleva a él”. </a:t>
            </a:r>
            <a:r>
              <a:rPr lang="es-ES" sz="3200" i="1" dirty="0"/>
              <a:t>El camino a Cristo, </a:t>
            </a:r>
            <a:r>
              <a:rPr lang="es-ES" sz="3200" dirty="0"/>
              <a:t>p. 93</a:t>
            </a:r>
            <a:br>
              <a:rPr lang="en-US" sz="3200" i="1" dirty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7618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27" y="67735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ORACIÓN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05" y="1847927"/>
            <a:ext cx="8109724" cy="48428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br>
              <a:rPr lang="en-US" sz="3200" dirty="0"/>
            </a:br>
            <a:r>
              <a:rPr lang="en-US" sz="3200" dirty="0"/>
              <a:t> “...</a:t>
            </a:r>
            <a:r>
              <a:rPr lang="es-ES" sz="3200" dirty="0"/>
              <a:t> la oración privada…es la vida del alma</a:t>
            </a:r>
            <a:r>
              <a:rPr lang="en-US" sz="3200" dirty="0"/>
              <a:t>”.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i="1" dirty="0"/>
              <a:t>La </a:t>
            </a:r>
            <a:r>
              <a:rPr lang="en-US" i="1" dirty="0" err="1"/>
              <a:t>oración</a:t>
            </a:r>
            <a:r>
              <a:rPr lang="en-US" i="1" dirty="0"/>
              <a:t>, </a:t>
            </a:r>
            <a:r>
              <a:rPr lang="en-US" dirty="0"/>
              <a:t>p. </a:t>
            </a:r>
            <a:r>
              <a:rPr lang="en-US" i="1" dirty="0"/>
              <a:t>339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en-US" sz="3200" dirty="0"/>
            </a:br>
            <a:r>
              <a:rPr lang="en-US" sz="3200" dirty="0"/>
              <a:t>“Podemos </a:t>
            </a:r>
            <a:r>
              <a:rPr lang="en-US" sz="3200" dirty="0" err="1"/>
              <a:t>mantenernos</a:t>
            </a:r>
            <a:r>
              <a:rPr lang="en-US" sz="3200" dirty="0"/>
              <a:t> tan </a:t>
            </a:r>
            <a:r>
              <a:rPr lang="en-US" sz="3200" dirty="0" err="1"/>
              <a:t>cerca</a:t>
            </a:r>
            <a:r>
              <a:rPr lang="en-US" sz="3200" dirty="0"/>
              <a:t> de Dios, que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prueba</a:t>
            </a:r>
            <a:r>
              <a:rPr lang="en-US" sz="3200" dirty="0"/>
              <a:t> </a:t>
            </a:r>
            <a:r>
              <a:rPr lang="en-US" sz="3200" dirty="0" err="1"/>
              <a:t>inesperada</a:t>
            </a:r>
            <a:r>
              <a:rPr lang="en-US" sz="3200" dirty="0"/>
              <a:t>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pensamiento</a:t>
            </a:r>
            <a:r>
              <a:rPr lang="en-US" sz="3200" dirty="0"/>
              <a:t> se </a:t>
            </a:r>
            <a:r>
              <a:rPr lang="en-US" sz="3200" dirty="0" err="1"/>
              <a:t>torne</a:t>
            </a:r>
            <a:r>
              <a:rPr lang="en-US" sz="3200" dirty="0"/>
              <a:t> a </a:t>
            </a:r>
            <a:r>
              <a:rPr lang="es-MX" sz="3200" dirty="0"/>
              <a:t>él tan naturalmente como la flor se vuelve en busca de los rayos del sol”. (¿¿¿¿¿¿</a:t>
            </a:r>
            <a:r>
              <a:rPr lang="en-US" i="1" dirty="0"/>
              <a:t>Steps to Christ,  p.75???????) </a:t>
            </a:r>
          </a:p>
        </p:txBody>
      </p:sp>
    </p:spTree>
    <p:extLst>
      <p:ext uri="{BB962C8B-B14F-4D97-AF65-F5344CB8AC3E}">
        <p14:creationId xmlns:p14="http://schemas.microsoft.com/office/powerpoint/2010/main" val="50238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1666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ALABANZA Y AGRADECIMIENTO </a:t>
            </a:r>
            <a:r>
              <a:rPr lang="en-US" dirty="0"/>
              <a:t>Salmo 107:8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MÉTODOS DE ESTUDIO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dirty="0" err="1"/>
              <a:t>Llevar</a:t>
            </a:r>
            <a:r>
              <a:rPr lang="en-US" dirty="0"/>
              <a:t> un </a:t>
            </a:r>
            <a:r>
              <a:rPr lang="en-US" dirty="0" err="1"/>
              <a:t>diario</a:t>
            </a:r>
            <a:r>
              <a:rPr lang="en-US" dirty="0"/>
              <a:t>, </a:t>
            </a:r>
            <a:r>
              <a:rPr lang="en-US" dirty="0" err="1"/>
              <a:t>parafrasear</a:t>
            </a:r>
            <a:r>
              <a:rPr lang="en-US" dirty="0"/>
              <a:t> las </a:t>
            </a:r>
            <a:r>
              <a:rPr lang="en-US" dirty="0" err="1"/>
              <a:t>Escrituras</a:t>
            </a:r>
            <a:r>
              <a:rPr lang="en-US" dirty="0"/>
              <a:t>, </a:t>
            </a:r>
            <a:r>
              <a:rPr lang="en-US" dirty="0" err="1"/>
              <a:t>estudio</a:t>
            </a:r>
            <a:r>
              <a:rPr lang="en-US" dirty="0"/>
              <a:t> por </a:t>
            </a:r>
            <a:r>
              <a:rPr lang="en-US" dirty="0" err="1"/>
              <a:t>temas</a:t>
            </a:r>
            <a:r>
              <a:rPr lang="en-US" dirty="0"/>
              <a:t>; </a:t>
            </a:r>
            <a:r>
              <a:rPr lang="en-US" i="1" dirty="0"/>
              <a:t>La </a:t>
            </a:r>
            <a:r>
              <a:rPr lang="en-US" i="1" dirty="0" err="1"/>
              <a:t>Oración</a:t>
            </a:r>
            <a:r>
              <a:rPr lang="en-US" dirty="0"/>
              <a:t>, por E. G. White, </a:t>
            </a:r>
            <a:r>
              <a:rPr lang="en-US" dirty="0" err="1"/>
              <a:t>Libros</a:t>
            </a:r>
            <a:r>
              <a:rPr lang="en-US" dirty="0"/>
              <a:t> por Dorothy Eaton Watts – </a:t>
            </a:r>
            <a:r>
              <a:rPr lang="en-US" i="1" dirty="0"/>
              <a:t>Prayer Country, Prayer Treasures</a:t>
            </a:r>
            <a:r>
              <a:rPr lang="en-US" dirty="0"/>
              <a:t>...)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ESTABLECER UN BALANCE EN EL TIEMPO DE QUIETUD CON DIOS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dirty="0" err="1"/>
              <a:t>Procurar</a:t>
            </a:r>
            <a:r>
              <a:rPr lang="en-US" dirty="0"/>
              <a:t> una </a:t>
            </a:r>
            <a:r>
              <a:rPr lang="en-US" dirty="0" err="1"/>
              <a:t>relación</a:t>
            </a:r>
            <a:r>
              <a:rPr lang="en-US" dirty="0"/>
              <a:t> con Dios, no con una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cosas</a:t>
            </a:r>
            <a:r>
              <a:rPr lang="en-US" dirty="0"/>
              <a:t> por </a:t>
            </a:r>
            <a:r>
              <a:rPr lang="en-US" dirty="0" err="1"/>
              <a:t>hacer</a:t>
            </a:r>
            <a:r>
              <a:rPr lang="en-US" dirty="0"/>
              <a:t> –</a:t>
            </a:r>
            <a:r>
              <a:rPr lang="en-US" dirty="0" err="1"/>
              <a:t>estudio</a:t>
            </a:r>
            <a:r>
              <a:rPr lang="en-US" dirty="0"/>
              <a:t> de la </a:t>
            </a:r>
            <a:r>
              <a:rPr lang="en-US" dirty="0" err="1"/>
              <a:t>lección</a:t>
            </a:r>
            <a:r>
              <a:rPr lang="en-US" dirty="0"/>
              <a:t>, </a:t>
            </a:r>
            <a:r>
              <a:rPr lang="en-US" dirty="0" err="1"/>
              <a:t>lectura</a:t>
            </a:r>
            <a:r>
              <a:rPr lang="en-US" dirty="0"/>
              <a:t> de la Biblia, </a:t>
            </a:r>
            <a:r>
              <a:rPr lang="en-US" dirty="0" err="1"/>
              <a:t>anotar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diario</a:t>
            </a:r>
            <a:r>
              <a:rPr lang="en-US" dirty="0"/>
              <a:t> de </a:t>
            </a:r>
            <a:r>
              <a:rPr lang="en-US" dirty="0" err="1"/>
              <a:t>oración</a:t>
            </a:r>
            <a:r>
              <a:rPr lang="en-US" dirty="0"/>
              <a:t>, </a:t>
            </a:r>
            <a:r>
              <a:rPr lang="en-US" dirty="0" err="1"/>
              <a:t>lecturas</a:t>
            </a:r>
            <a:r>
              <a:rPr lang="en-US" dirty="0"/>
              <a:t> </a:t>
            </a:r>
            <a:r>
              <a:rPr lang="en-US" dirty="0" err="1"/>
              <a:t>devocionales</a:t>
            </a:r>
            <a:r>
              <a:rPr lang="en-US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81460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2160"/>
            <a:ext cx="7542617" cy="5015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427789"/>
            <a:ext cx="4857750" cy="216651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ENTRÉGALE A DIOS TU DÍA Y DÉJALE EL RESTO A ÉL. </a:t>
            </a:r>
            <a:r>
              <a:rPr lang="en-US" dirty="0"/>
              <a:t>Deja que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dirija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día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TIEMPO JUNTO AL POZO.... </a:t>
            </a:r>
          </a:p>
        </p:txBody>
      </p:sp>
    </p:spTree>
    <p:extLst>
      <p:ext uri="{BB962C8B-B14F-4D97-AF65-F5344CB8AC3E}">
        <p14:creationId xmlns:p14="http://schemas.microsoft.com/office/powerpoint/2010/main" val="1838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35" y="61045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of Journaling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338581"/>
            <a:ext cx="7886700" cy="31478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581C7C"/>
                </a:solidFill>
              </a:rPr>
              <a:t>“Jesús, Amado de mi alma, </a:t>
            </a:r>
            <a:r>
              <a:rPr lang="en-US" sz="3200" b="1" dirty="0" err="1">
                <a:solidFill>
                  <a:srgbClr val="581C7C"/>
                </a:solidFill>
              </a:rPr>
              <a:t>acógeme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en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tu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seno</a:t>
            </a:r>
            <a:r>
              <a:rPr lang="en-US" sz="3200" b="1" dirty="0">
                <a:solidFill>
                  <a:srgbClr val="581C7C"/>
                </a:solidFill>
              </a:rPr>
              <a:t> protector, </a:t>
            </a:r>
            <a:r>
              <a:rPr lang="en-US" sz="3200" b="1" dirty="0" err="1">
                <a:solidFill>
                  <a:srgbClr val="581C7C"/>
                </a:solidFill>
              </a:rPr>
              <a:t>mientras</a:t>
            </a:r>
            <a:r>
              <a:rPr lang="en-US" sz="3200" b="1" dirty="0">
                <a:solidFill>
                  <a:srgbClr val="581C7C"/>
                </a:solidFill>
              </a:rPr>
              <a:t> a mi </a:t>
            </a:r>
            <a:r>
              <a:rPr lang="en-US" sz="3200" b="1" dirty="0" err="1">
                <a:solidFill>
                  <a:srgbClr val="581C7C"/>
                </a:solidFill>
              </a:rPr>
              <a:t>alrededor</a:t>
            </a:r>
            <a:r>
              <a:rPr lang="en-US" sz="3200" b="1" dirty="0">
                <a:solidFill>
                  <a:srgbClr val="581C7C"/>
                </a:solidFill>
              </a:rPr>
              <a:t> se </a:t>
            </a:r>
            <a:r>
              <a:rPr lang="en-US" sz="3200" b="1" dirty="0" err="1">
                <a:solidFill>
                  <a:srgbClr val="581C7C"/>
                </a:solidFill>
              </a:rPr>
              <a:t>precipitan</a:t>
            </a:r>
            <a:r>
              <a:rPr lang="en-US" sz="3200" b="1" dirty="0">
                <a:solidFill>
                  <a:srgbClr val="581C7C"/>
                </a:solidFill>
              </a:rPr>
              <a:t> las </a:t>
            </a:r>
            <a:r>
              <a:rPr lang="en-US" sz="3200" b="1" dirty="0" err="1">
                <a:solidFill>
                  <a:srgbClr val="581C7C"/>
                </a:solidFill>
              </a:rPr>
              <a:t>olas</a:t>
            </a:r>
            <a:r>
              <a:rPr lang="en-US" sz="3200" b="1" dirty="0">
                <a:solidFill>
                  <a:srgbClr val="581C7C"/>
                </a:solidFill>
              </a:rPr>
              <a:t>, </a:t>
            </a:r>
            <a:r>
              <a:rPr lang="en-US" sz="3200" b="1" dirty="0" err="1">
                <a:solidFill>
                  <a:srgbClr val="581C7C"/>
                </a:solidFill>
              </a:rPr>
              <a:t>mientras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ruge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aun</a:t>
            </a:r>
            <a:r>
              <a:rPr lang="en-US" sz="3200" b="1" dirty="0">
                <a:solidFill>
                  <a:srgbClr val="581C7C"/>
                </a:solidFill>
              </a:rPr>
              <a:t> la </a:t>
            </a:r>
            <a:r>
              <a:rPr lang="en-US" sz="3200" b="1" dirty="0" err="1">
                <a:solidFill>
                  <a:srgbClr val="581C7C"/>
                </a:solidFill>
              </a:rPr>
              <a:t>tempestad</a:t>
            </a:r>
            <a:r>
              <a:rPr lang="en-US" sz="3200" b="1" dirty="0">
                <a:solidFill>
                  <a:srgbClr val="581C7C"/>
                </a:solidFill>
              </a:rPr>
              <a:t>. ¡</a:t>
            </a:r>
            <a:r>
              <a:rPr lang="en-US" sz="3200" b="1" dirty="0" err="1">
                <a:solidFill>
                  <a:srgbClr val="581C7C"/>
                </a:solidFill>
              </a:rPr>
              <a:t>Escóndeme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en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tu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seno</a:t>
            </a:r>
            <a:r>
              <a:rPr lang="en-US" sz="3200" b="1" dirty="0">
                <a:solidFill>
                  <a:srgbClr val="581C7C"/>
                </a:solidFill>
              </a:rPr>
              <a:t>, oh, mi Salvador! </a:t>
            </a:r>
            <a:r>
              <a:rPr lang="en-US" sz="3200" b="1" dirty="0" err="1">
                <a:solidFill>
                  <a:srgbClr val="581C7C"/>
                </a:solidFill>
              </a:rPr>
              <a:t>Escóndeme</a:t>
            </a:r>
            <a:r>
              <a:rPr lang="en-US" sz="3200" b="1" dirty="0">
                <a:solidFill>
                  <a:srgbClr val="581C7C"/>
                </a:solidFill>
              </a:rPr>
              <a:t>, </a:t>
            </a:r>
            <a:r>
              <a:rPr lang="en-US" sz="3200" b="1" dirty="0" err="1">
                <a:solidFill>
                  <a:srgbClr val="581C7C"/>
                </a:solidFill>
              </a:rPr>
              <a:t>te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pido</a:t>
            </a:r>
            <a:r>
              <a:rPr lang="en-US" sz="3200" b="1" dirty="0">
                <a:solidFill>
                  <a:srgbClr val="581C7C"/>
                </a:solidFill>
              </a:rPr>
              <a:t>, hasta que </a:t>
            </a:r>
            <a:r>
              <a:rPr lang="en-US" sz="3200" b="1" dirty="0" err="1">
                <a:solidFill>
                  <a:srgbClr val="581C7C"/>
                </a:solidFill>
              </a:rPr>
              <a:t>amague</a:t>
            </a:r>
            <a:r>
              <a:rPr lang="en-US" sz="3200" b="1" dirty="0">
                <a:solidFill>
                  <a:srgbClr val="581C7C"/>
                </a:solidFill>
              </a:rPr>
              <a:t> la </a:t>
            </a:r>
            <a:r>
              <a:rPr lang="en-US" sz="3200" b="1" dirty="0" err="1">
                <a:solidFill>
                  <a:srgbClr val="581C7C"/>
                </a:solidFill>
              </a:rPr>
              <a:t>tormenta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tortuosa</a:t>
            </a:r>
            <a:r>
              <a:rPr lang="en-US" sz="3200" b="1" dirty="0">
                <a:solidFill>
                  <a:srgbClr val="581C7C"/>
                </a:solidFill>
              </a:rPr>
              <a:t> de la </a:t>
            </a:r>
            <a:r>
              <a:rPr lang="en-US" sz="3200" b="1" dirty="0" err="1">
                <a:solidFill>
                  <a:srgbClr val="581C7C"/>
                </a:solidFill>
              </a:rPr>
              <a:t>vida</a:t>
            </a:r>
            <a:r>
              <a:rPr lang="en-US" sz="3200" b="1" dirty="0">
                <a:solidFill>
                  <a:srgbClr val="581C7C"/>
                </a:solidFill>
              </a:rPr>
              <a:t>. Oh, </a:t>
            </a:r>
            <a:r>
              <a:rPr lang="en-US" sz="3200" b="1" dirty="0" err="1">
                <a:solidFill>
                  <a:srgbClr val="581C7C"/>
                </a:solidFill>
              </a:rPr>
              <a:t>recibe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finalmente</a:t>
            </a:r>
            <a:r>
              <a:rPr lang="en-US" sz="3200" b="1" dirty="0">
                <a:solidFill>
                  <a:srgbClr val="581C7C"/>
                </a:solidFill>
              </a:rPr>
              <a:t> mi ser </a:t>
            </a:r>
            <a:r>
              <a:rPr lang="en-US" sz="3200" b="1" dirty="0" err="1">
                <a:solidFill>
                  <a:srgbClr val="581C7C"/>
                </a:solidFill>
              </a:rPr>
              <a:t>ya</a:t>
            </a:r>
            <a:r>
              <a:rPr lang="en-US" sz="3200" b="1" dirty="0">
                <a:solidFill>
                  <a:srgbClr val="581C7C"/>
                </a:solidFill>
              </a:rPr>
              <a:t> salvo </a:t>
            </a:r>
            <a:r>
              <a:rPr lang="en-US" sz="3200" b="1" dirty="0" err="1">
                <a:solidFill>
                  <a:srgbClr val="581C7C"/>
                </a:solidFill>
              </a:rPr>
              <a:t>en</a:t>
            </a:r>
            <a:r>
              <a:rPr lang="en-US" sz="3200" b="1" dirty="0">
                <a:solidFill>
                  <a:srgbClr val="581C7C"/>
                </a:solidFill>
              </a:rPr>
              <a:t> el </a:t>
            </a:r>
            <a:r>
              <a:rPr lang="en-US" sz="3200" b="1" dirty="0" err="1">
                <a:solidFill>
                  <a:srgbClr val="581C7C"/>
                </a:solidFill>
              </a:rPr>
              <a:t>seguro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puerto</a:t>
            </a:r>
            <a:r>
              <a:rPr lang="en-US" sz="3200" b="1" dirty="0">
                <a:solidFill>
                  <a:srgbClr val="581C7C"/>
                </a:solidFill>
              </a:rPr>
              <a:t> celestial a </a:t>
            </a:r>
            <a:r>
              <a:rPr lang="en-US" sz="3200" b="1" dirty="0" err="1">
                <a:solidFill>
                  <a:srgbClr val="581C7C"/>
                </a:solidFill>
              </a:rPr>
              <a:t>donde</a:t>
            </a:r>
            <a:r>
              <a:rPr lang="en-US" sz="3200" b="1" dirty="0">
                <a:solidFill>
                  <a:srgbClr val="581C7C"/>
                </a:solidFill>
              </a:rPr>
              <a:t> me </a:t>
            </a:r>
            <a:r>
              <a:rPr lang="en-US" sz="3200" b="1" dirty="0" err="1">
                <a:solidFill>
                  <a:srgbClr val="581C7C"/>
                </a:solidFill>
              </a:rPr>
              <a:t>guió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amorosa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tu</a:t>
            </a:r>
            <a:r>
              <a:rPr lang="en-US" sz="3200" b="1" dirty="0">
                <a:solidFill>
                  <a:srgbClr val="581C7C"/>
                </a:solidFill>
              </a:rPr>
              <a:t> </a:t>
            </a:r>
            <a:r>
              <a:rPr lang="en-US" sz="3200" b="1" dirty="0" err="1">
                <a:solidFill>
                  <a:srgbClr val="581C7C"/>
                </a:solidFill>
              </a:rPr>
              <a:t>bondad</a:t>
            </a:r>
            <a:r>
              <a:rPr lang="en-US" sz="3200" b="1" dirty="0">
                <a:solidFill>
                  <a:srgbClr val="581C7C"/>
                </a:solidFill>
              </a:rPr>
              <a:t>”.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581C7C"/>
                </a:solidFill>
              </a:rPr>
              <a:t>Charles Wesley </a:t>
            </a:r>
          </a:p>
        </p:txBody>
      </p:sp>
    </p:spTree>
    <p:extLst>
      <p:ext uri="{BB962C8B-B14F-4D97-AF65-F5344CB8AC3E}">
        <p14:creationId xmlns:p14="http://schemas.microsoft.com/office/powerpoint/2010/main" val="99410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66" y="655052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Asignación</a:t>
            </a:r>
            <a:r>
              <a:rPr lang="en-US" b="1" dirty="0">
                <a:solidFill>
                  <a:schemeClr val="bg1"/>
                </a:solidFill>
              </a:rPr>
              <a:t> – Mi </a:t>
            </a:r>
            <a:r>
              <a:rPr lang="en-US" b="1" dirty="0" err="1">
                <a:solidFill>
                  <a:schemeClr val="bg1"/>
                </a:solidFill>
              </a:rPr>
              <a:t>Oración</a:t>
            </a:r>
            <a:r>
              <a:rPr lang="en-US" b="1" dirty="0">
                <a:solidFill>
                  <a:schemeClr val="bg1"/>
                </a:solidFill>
              </a:rPr>
              <a:t> a 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338579"/>
            <a:ext cx="7886700" cy="3705382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Escríbele</a:t>
            </a:r>
            <a:r>
              <a:rPr lang="en-US" sz="3200" dirty="0"/>
              <a:t> una </a:t>
            </a:r>
            <a:r>
              <a:rPr lang="en-US" sz="3200" dirty="0" err="1"/>
              <a:t>oración</a:t>
            </a:r>
            <a:r>
              <a:rPr lang="en-US" sz="3200" dirty="0"/>
              <a:t> a Dios. </a:t>
            </a:r>
            <a:r>
              <a:rPr lang="en-US" sz="3200" dirty="0" err="1"/>
              <a:t>Discute</a:t>
            </a:r>
            <a:r>
              <a:rPr lang="en-US" sz="3200" dirty="0"/>
              <a:t> con </a:t>
            </a:r>
            <a:r>
              <a:rPr lang="en-US" sz="3200" dirty="0" err="1"/>
              <a:t>él</a:t>
            </a:r>
            <a:r>
              <a:rPr lang="en-US" sz="3200" dirty="0"/>
              <a:t> </a:t>
            </a:r>
            <a:r>
              <a:rPr lang="en-US" sz="3200" dirty="0" err="1"/>
              <a:t>tus</a:t>
            </a:r>
            <a:r>
              <a:rPr lang="en-US" sz="3200" dirty="0"/>
              <a:t> </a:t>
            </a:r>
            <a:r>
              <a:rPr lang="en-US" sz="3200" dirty="0" err="1"/>
              <a:t>problemas</a:t>
            </a:r>
            <a:r>
              <a:rPr lang="en-US" sz="3200" dirty="0"/>
              <a:t>. ¿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qué</a:t>
            </a:r>
            <a:r>
              <a:rPr lang="en-US" sz="3200" dirty="0"/>
              <a:t> forma has </a:t>
            </a:r>
            <a:r>
              <a:rPr lang="en-US" sz="3200" dirty="0" err="1"/>
              <a:t>sentido</a:t>
            </a:r>
            <a:r>
              <a:rPr lang="en-US" sz="3200" dirty="0"/>
              <a:t> que Dios </a:t>
            </a:r>
            <a:r>
              <a:rPr lang="en-US" sz="3200" dirty="0" err="1"/>
              <a:t>te</a:t>
            </a:r>
            <a:r>
              <a:rPr lang="en-US" sz="3200" dirty="0"/>
              <a:t> ha </a:t>
            </a:r>
            <a:r>
              <a:rPr lang="en-US" sz="3200" dirty="0" err="1"/>
              <a:t>estado</a:t>
            </a:r>
            <a:r>
              <a:rPr lang="en-US" sz="3200" dirty="0"/>
              <a:t> </a:t>
            </a:r>
            <a:r>
              <a:rPr lang="en-US" sz="3200" dirty="0" err="1"/>
              <a:t>hablando</a:t>
            </a:r>
            <a:r>
              <a:rPr lang="en-US" sz="3200" dirty="0"/>
              <a:t> </a:t>
            </a:r>
            <a:r>
              <a:rPr lang="en-US" sz="3200" dirty="0" err="1"/>
              <a:t>recientemente</a:t>
            </a:r>
            <a:r>
              <a:rPr lang="en-US" sz="3200" dirty="0"/>
              <a:t>? 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mensaje</a:t>
            </a:r>
            <a:r>
              <a:rPr lang="en-US" sz="3200" dirty="0"/>
              <a:t>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dando</a:t>
            </a:r>
            <a:r>
              <a:rPr lang="en-US" sz="3200" dirty="0"/>
              <a:t> Dios? </a:t>
            </a:r>
            <a:r>
              <a:rPr lang="en-US" sz="3200" dirty="0" err="1"/>
              <a:t>Esto</a:t>
            </a:r>
            <a:r>
              <a:rPr lang="en-US" sz="3200" dirty="0"/>
              <a:t> es </a:t>
            </a:r>
            <a:r>
              <a:rPr lang="en-US" sz="3200" dirty="0" err="1"/>
              <a:t>solamente</a:t>
            </a:r>
            <a:r>
              <a:rPr lang="en-US" sz="3200" dirty="0"/>
              <a:t> para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consideración</a:t>
            </a:r>
            <a:r>
              <a:rPr lang="en-US" sz="3200" dirty="0"/>
              <a:t>. No se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a </a:t>
            </a:r>
            <a:r>
              <a:rPr lang="en-US" sz="3200" dirty="0" err="1"/>
              <a:t>pedir</a:t>
            </a:r>
            <a:r>
              <a:rPr lang="en-US" sz="3200" dirty="0"/>
              <a:t> que lo </a:t>
            </a:r>
            <a:r>
              <a:rPr lang="en-US" sz="3200" dirty="0" err="1"/>
              <a:t>compartas</a:t>
            </a:r>
            <a:r>
              <a:rPr lang="en-US" sz="3200" dirty="0"/>
              <a:t> con </a:t>
            </a:r>
            <a:r>
              <a:rPr lang="en-US" sz="3200" dirty="0" err="1"/>
              <a:t>nadie</a:t>
            </a:r>
            <a:r>
              <a:rPr lang="en-US" sz="3200" dirty="0"/>
              <a:t>. (</a:t>
            </a:r>
            <a:r>
              <a:rPr lang="en-US" sz="3200" dirty="0" err="1"/>
              <a:t>Tomado</a:t>
            </a:r>
            <a:r>
              <a:rPr lang="en-US" sz="3200" dirty="0"/>
              <a:t> de “Woman of Worth” (</a:t>
            </a:r>
            <a:r>
              <a:rPr lang="en-US" sz="3200" dirty="0" err="1"/>
              <a:t>Mujer</a:t>
            </a:r>
            <a:r>
              <a:rPr lang="en-US" sz="3200" dirty="0"/>
              <a:t> </a:t>
            </a:r>
            <a:r>
              <a:rPr lang="en-US" sz="3200" dirty="0" err="1"/>
              <a:t>valiosa</a:t>
            </a:r>
            <a:r>
              <a:rPr lang="en-US" sz="3200" dirty="0"/>
              <a:t>) Un </a:t>
            </a:r>
            <a:r>
              <a:rPr lang="en-US" sz="3200" dirty="0" err="1"/>
              <a:t>seminario</a:t>
            </a:r>
            <a:r>
              <a:rPr lang="en-US" sz="3200" dirty="0"/>
              <a:t> </a:t>
            </a:r>
            <a:r>
              <a:rPr lang="en-US" sz="3200" dirty="0" err="1"/>
              <a:t>preparado</a:t>
            </a:r>
            <a:r>
              <a:rPr lang="en-US" sz="3200" dirty="0"/>
              <a:t> por Dorothy Eaton Watts) </a:t>
            </a:r>
          </a:p>
        </p:txBody>
      </p:sp>
    </p:spTree>
    <p:extLst>
      <p:ext uri="{BB962C8B-B14F-4D97-AF65-F5344CB8AC3E}">
        <p14:creationId xmlns:p14="http://schemas.microsoft.com/office/powerpoint/2010/main" val="184292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5791"/>
            <a:ext cx="7503523" cy="29642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“</a:t>
            </a:r>
            <a:r>
              <a:rPr lang="en-US" sz="3600" dirty="0" err="1"/>
              <a:t>Señor</a:t>
            </a:r>
            <a:r>
              <a:rPr lang="en-US" sz="3600" dirty="0"/>
              <a:t> Jesús, </a:t>
            </a:r>
            <a:r>
              <a:rPr lang="en-US" sz="3600" dirty="0" err="1"/>
              <a:t>toma</a:t>
            </a:r>
            <a:r>
              <a:rPr lang="en-US" sz="3600" dirty="0"/>
              <a:t> mi </a:t>
            </a:r>
            <a:r>
              <a:rPr lang="en-US" sz="3600" dirty="0" err="1"/>
              <a:t>vida</a:t>
            </a:r>
            <a:r>
              <a:rPr lang="en-US" sz="3600" dirty="0"/>
              <a:t>, tan </a:t>
            </a:r>
            <a:r>
              <a:rPr lang="en-US" sz="3600" dirty="0" err="1"/>
              <a:t>insignificante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dirty="0" err="1"/>
              <a:t>tal</a:t>
            </a:r>
            <a:r>
              <a:rPr lang="en-US" sz="3600" dirty="0"/>
              <a:t> </a:t>
            </a:r>
            <a:r>
              <a:rPr lang="en-US" sz="3600" dirty="0" err="1"/>
              <a:t>vez</a:t>
            </a:r>
            <a:r>
              <a:rPr lang="en-US" sz="3600" dirty="0"/>
              <a:t> lo sea. </a:t>
            </a:r>
            <a:r>
              <a:rPr lang="en-US" sz="3600" dirty="0" err="1"/>
              <a:t>Límpiala</a:t>
            </a:r>
            <a:r>
              <a:rPr lang="en-US" sz="3600" dirty="0"/>
              <a:t>, </a:t>
            </a:r>
            <a:r>
              <a:rPr lang="en-US" sz="3600" dirty="0" err="1"/>
              <a:t>llénala</a:t>
            </a:r>
            <a:r>
              <a:rPr lang="en-US" sz="3600" dirty="0"/>
              <a:t> y </a:t>
            </a:r>
            <a:r>
              <a:rPr lang="en-US" sz="3600" dirty="0" err="1"/>
              <a:t>hazla</a:t>
            </a:r>
            <a:r>
              <a:rPr lang="en-US" sz="3600" dirty="0"/>
              <a:t> </a:t>
            </a:r>
            <a:r>
              <a:rPr lang="en-US" sz="3600" dirty="0" err="1"/>
              <a:t>brillar</a:t>
            </a:r>
            <a:r>
              <a:rPr lang="en-US" sz="3600" dirty="0"/>
              <a:t>, de modo que </a:t>
            </a:r>
            <a:r>
              <a:rPr lang="en-US" sz="3600" dirty="0" err="1"/>
              <a:t>pueda</a:t>
            </a:r>
            <a:r>
              <a:rPr lang="en-US" sz="3600" dirty="0"/>
              <a:t> </a:t>
            </a:r>
            <a:r>
              <a:rPr lang="en-US" sz="3600" dirty="0" err="1"/>
              <a:t>resplandecer</a:t>
            </a:r>
            <a:r>
              <a:rPr lang="en-US" sz="3600" dirty="0"/>
              <a:t> por </a:t>
            </a:r>
            <a:r>
              <a:rPr lang="en-US" sz="3600" dirty="0" err="1"/>
              <a:t>ti</a:t>
            </a:r>
            <a:r>
              <a:rPr lang="en-US" sz="3600" dirty="0"/>
              <a:t>”. </a:t>
            </a:r>
          </a:p>
          <a:p>
            <a:pPr marL="0" indent="0" algn="ctr">
              <a:buNone/>
            </a:pPr>
            <a:r>
              <a:rPr lang="en-US" sz="3200" i="1" dirty="0"/>
              <a:t>~Ruth Bell-Graham~ </a:t>
            </a:r>
          </a:p>
        </p:txBody>
      </p:sp>
    </p:spTree>
    <p:extLst>
      <p:ext uri="{BB962C8B-B14F-4D97-AF65-F5344CB8AC3E}">
        <p14:creationId xmlns:p14="http://schemas.microsoft.com/office/powerpoint/2010/main" val="8687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29" y="699659"/>
            <a:ext cx="78867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Ejemplos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bíblicos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quienes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llevaron</a:t>
            </a:r>
            <a:r>
              <a:rPr lang="en-US" b="1" dirty="0">
                <a:solidFill>
                  <a:schemeClr val="bg1"/>
                </a:solidFill>
              </a:rPr>
              <a:t> un </a:t>
            </a:r>
            <a:r>
              <a:rPr lang="en-US" b="1" dirty="0" err="1">
                <a:solidFill>
                  <a:schemeClr val="bg1"/>
                </a:solidFill>
              </a:rPr>
              <a:t>diario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39" y="2182466"/>
            <a:ext cx="4790845" cy="43633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David el </a:t>
            </a:r>
            <a:r>
              <a:rPr lang="en-US" sz="3200" dirty="0" err="1"/>
              <a:t>salmista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- </a:t>
            </a:r>
            <a:r>
              <a:rPr lang="en-US" sz="3200" dirty="0" err="1"/>
              <a:t>Salmos</a:t>
            </a:r>
            <a:r>
              <a:rPr lang="en-US" sz="3200" dirty="0"/>
              <a:t> 23, 40, 70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Otros</a:t>
            </a:r>
            <a:r>
              <a:rPr lang="en-US" sz="3200" dirty="0"/>
              <a:t> </a:t>
            </a:r>
            <a:r>
              <a:rPr lang="en-US" sz="3200" dirty="0" err="1"/>
              <a:t>autores</a:t>
            </a:r>
            <a:r>
              <a:rPr lang="en-US" sz="3200" dirty="0"/>
              <a:t> de </a:t>
            </a:r>
            <a:r>
              <a:rPr lang="en-US" sz="3200" dirty="0" err="1"/>
              <a:t>salmos</a:t>
            </a:r>
            <a:r>
              <a:rPr lang="en-US" sz="3200" dirty="0"/>
              <a:t> - </a:t>
            </a:r>
            <a:r>
              <a:rPr lang="en-US" sz="3200" dirty="0" err="1"/>
              <a:t>Salmos</a:t>
            </a:r>
            <a:r>
              <a:rPr lang="en-US" sz="3200" dirty="0"/>
              <a:t> 71, 74, 89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Escritos</a:t>
            </a:r>
            <a:r>
              <a:rPr lang="en-US" sz="3200" dirty="0"/>
              <a:t> de Pablo – no </a:t>
            </a:r>
            <a:r>
              <a:rPr lang="en-US" sz="3200" dirty="0" err="1"/>
              <a:t>solamente</a:t>
            </a:r>
            <a:r>
              <a:rPr lang="en-US" sz="3200" dirty="0"/>
              <a:t> de sus </a:t>
            </a:r>
            <a:r>
              <a:rPr lang="en-US" sz="3200" dirty="0" err="1"/>
              <a:t>viajes</a:t>
            </a:r>
            <a:r>
              <a:rPr lang="en-US" sz="3200" dirty="0"/>
              <a:t> y </a:t>
            </a:r>
            <a:r>
              <a:rPr lang="en-US" sz="3200" dirty="0" err="1"/>
              <a:t>eventos</a:t>
            </a:r>
            <a:r>
              <a:rPr lang="en-US" sz="3200" dirty="0"/>
              <a:t>, </a:t>
            </a:r>
            <a:r>
              <a:rPr lang="en-US" sz="3200" dirty="0" err="1"/>
              <a:t>sino</a:t>
            </a:r>
            <a:r>
              <a:rPr lang="en-US" sz="3200" dirty="0"/>
              <a:t> </a:t>
            </a:r>
            <a:r>
              <a:rPr lang="en-US" sz="3200" dirty="0" err="1"/>
              <a:t>también</a:t>
            </a:r>
            <a:r>
              <a:rPr lang="en-US" sz="3200" dirty="0"/>
              <a:t> de sus </a:t>
            </a:r>
            <a:r>
              <a:rPr lang="en-US" sz="3200" dirty="0" err="1"/>
              <a:t>luchas</a:t>
            </a:r>
            <a:r>
              <a:rPr lang="en-US" sz="3200" dirty="0"/>
              <a:t> y </a:t>
            </a:r>
            <a:r>
              <a:rPr lang="en-US" sz="3200" dirty="0" err="1"/>
              <a:t>problemas</a:t>
            </a:r>
            <a:r>
              <a:rPr lang="en-US" sz="3200" dirty="0"/>
              <a:t> - </a:t>
            </a:r>
            <a:r>
              <a:rPr lang="en-US" sz="3200" dirty="0" err="1"/>
              <a:t>Romanos</a:t>
            </a:r>
            <a:r>
              <a:rPr lang="en-US" sz="3200" dirty="0"/>
              <a:t> 7:7-25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84" y="2724880"/>
            <a:ext cx="3399260" cy="33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33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6344"/>
            <a:ext cx="7886700" cy="474244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“A</a:t>
            </a:r>
            <a:r>
              <a:rPr lang="es-ES" sz="3200" dirty="0"/>
              <a:t>sí que descubro esta ley: que, cuando quiero hacer el bien, me acompaña el mal. Porque en lo íntimo de mi ser me deleito en la ley de Dios; </a:t>
            </a:r>
            <a:r>
              <a:rPr lang="es-ES" sz="3200" baseline="30000" dirty="0"/>
              <a:t> </a:t>
            </a:r>
            <a:r>
              <a:rPr lang="es-ES" sz="3200" dirty="0"/>
              <a:t>pero me doy cuenta de que en los miembros de mi cuerpo hay otra ley, que es la ley del pecado. Esta ley lucha contra la ley de mi mente y me tiene cautivo. ¡Soy un pobre miserable! ¿Quién me librará de este cuerpo mortal? ¡Gracias a Dios por medio de Jesucristo nuestro Señor!</a:t>
            </a:r>
            <a:r>
              <a:rPr lang="en-US" sz="3200" dirty="0"/>
              <a:t>” </a:t>
            </a:r>
            <a:r>
              <a:rPr lang="en-US" sz="3200" dirty="0" err="1"/>
              <a:t>versículos</a:t>
            </a:r>
            <a:r>
              <a:rPr lang="en-US" sz="3200" dirty="0"/>
              <a:t> 21-25 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543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965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¿Por </a:t>
            </a:r>
            <a:r>
              <a:rPr lang="en-US" b="1" dirty="0" err="1">
                <a:solidFill>
                  <a:schemeClr val="bg1"/>
                </a:solidFill>
              </a:rPr>
              <a:t>qué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llevar</a:t>
            </a:r>
            <a:r>
              <a:rPr lang="en-US" b="1" dirty="0">
                <a:solidFill>
                  <a:schemeClr val="bg1"/>
                </a:solidFill>
              </a:rPr>
              <a:t> un </a:t>
            </a:r>
            <a:r>
              <a:rPr lang="en-US" b="1" dirty="0" err="1">
                <a:solidFill>
                  <a:schemeClr val="bg1"/>
                </a:solidFill>
              </a:rPr>
              <a:t>diario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comunión</a:t>
            </a:r>
            <a:r>
              <a:rPr lang="en-US" b="1" dirty="0">
                <a:solidFill>
                  <a:schemeClr val="bg1"/>
                </a:solidFill>
              </a:rPr>
              <a:t> con Dios?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49" y="2360886"/>
            <a:ext cx="7221806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200" dirty="0" err="1"/>
              <a:t>Variedad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comunicación</a:t>
            </a:r>
            <a:r>
              <a:rPr lang="en-US" sz="3200" dirty="0"/>
              <a:t> con </a:t>
            </a:r>
            <a:r>
              <a:rPr lang="en-US" sz="3200" dirty="0" err="1"/>
              <a:t>nuestro</a:t>
            </a:r>
            <a:r>
              <a:rPr lang="en-US" sz="3200" dirty="0"/>
              <a:t> Padre celestial 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Para </a:t>
            </a:r>
            <a:r>
              <a:rPr lang="en-US" sz="3200" dirty="0" err="1"/>
              <a:t>expresar</a:t>
            </a:r>
            <a:r>
              <a:rPr lang="en-US" sz="3200" dirty="0"/>
              <a:t> </a:t>
            </a:r>
            <a:r>
              <a:rPr lang="en-US" sz="3200" dirty="0" err="1"/>
              <a:t>nuestros</a:t>
            </a:r>
            <a:r>
              <a:rPr lang="en-US" sz="3200" dirty="0"/>
              <a:t> </a:t>
            </a:r>
            <a:r>
              <a:rPr lang="en-US" sz="3200" dirty="0" err="1"/>
              <a:t>sentimientos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profundos</a:t>
            </a:r>
            <a:r>
              <a:rPr lang="en-US" sz="32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Para </a:t>
            </a:r>
            <a:r>
              <a:rPr lang="en-US" sz="3200" dirty="0" err="1"/>
              <a:t>llevar</a:t>
            </a:r>
            <a:r>
              <a:rPr lang="en-US" sz="3200" dirty="0"/>
              <a:t> un </a:t>
            </a:r>
            <a:r>
              <a:rPr lang="en-US" sz="3200" dirty="0" err="1"/>
              <a:t>registro</a:t>
            </a:r>
            <a:r>
              <a:rPr lang="en-US" sz="3200" dirty="0"/>
              <a:t> de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caminar</a:t>
            </a:r>
            <a:r>
              <a:rPr lang="en-US" sz="3200" dirty="0"/>
              <a:t> con Dios.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Para registrar las </a:t>
            </a:r>
            <a:r>
              <a:rPr lang="en-US" sz="3200" dirty="0" err="1"/>
              <a:t>respuestas</a:t>
            </a:r>
            <a:r>
              <a:rPr lang="en-US" sz="3200" dirty="0"/>
              <a:t> a las </a:t>
            </a:r>
            <a:r>
              <a:rPr lang="en-US" sz="3200" dirty="0" err="1"/>
              <a:t>oraciones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Como una </a:t>
            </a:r>
            <a:r>
              <a:rPr lang="en-US" sz="3200" dirty="0" err="1"/>
              <a:t>ayuda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</a:t>
            </a:r>
            <a:r>
              <a:rPr lang="en-US" sz="3200" dirty="0" err="1"/>
              <a:t>estudio</a:t>
            </a:r>
            <a:r>
              <a:rPr lang="en-US" sz="3200" dirty="0"/>
              <a:t> de la Biblia.  </a:t>
            </a:r>
          </a:p>
        </p:txBody>
      </p:sp>
    </p:spTree>
    <p:extLst>
      <p:ext uri="{BB962C8B-B14F-4D97-AF65-F5344CB8AC3E}">
        <p14:creationId xmlns:p14="http://schemas.microsoft.com/office/powerpoint/2010/main" val="192155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27789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Para </a:t>
            </a:r>
            <a:r>
              <a:rPr lang="en-US" sz="3200" dirty="0" err="1"/>
              <a:t>llevar</a:t>
            </a:r>
            <a:r>
              <a:rPr lang="en-US" sz="3200" dirty="0"/>
              <a:t> una </a:t>
            </a:r>
            <a:r>
              <a:rPr lang="en-US" sz="3200" dirty="0" err="1"/>
              <a:t>lista</a:t>
            </a:r>
            <a:r>
              <a:rPr lang="en-US" sz="3200" dirty="0"/>
              <a:t> de mis </a:t>
            </a:r>
            <a:r>
              <a:rPr lang="en-US" sz="3200" dirty="0" err="1"/>
              <a:t>bendiciones</a:t>
            </a:r>
            <a:r>
              <a:rPr lang="en-US" sz="3200" dirty="0"/>
              <a:t> y </a:t>
            </a:r>
            <a:r>
              <a:rPr lang="en-US" sz="3200" dirty="0" err="1"/>
              <a:t>goces</a:t>
            </a:r>
            <a:br>
              <a:rPr lang="en-US" sz="3200" dirty="0"/>
            </a:br>
            <a:r>
              <a:rPr lang="en-US" sz="3200" dirty="0"/>
              <a:t>(Libro de </a:t>
            </a:r>
            <a:r>
              <a:rPr lang="en-US" sz="3200" dirty="0" err="1"/>
              <a:t>Gozos</a:t>
            </a:r>
            <a:r>
              <a:rPr lang="en-US" sz="3200" dirty="0"/>
              <a:t>, Libro de </a:t>
            </a:r>
            <a:r>
              <a:rPr lang="en-US" sz="3200" dirty="0" err="1"/>
              <a:t>Bendiciones</a:t>
            </a:r>
            <a:r>
              <a:rPr lang="en-US" sz="3200" dirty="0"/>
              <a:t>, Libro de </a:t>
            </a:r>
            <a:r>
              <a:rPr lang="en-US" sz="3200" dirty="0" err="1"/>
              <a:t>Gratitud</a:t>
            </a:r>
            <a:r>
              <a:rPr lang="en-US" sz="3200" dirty="0"/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7" y="3795196"/>
            <a:ext cx="3238132" cy="306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8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5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2204762"/>
            <a:ext cx="8225418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“</a:t>
            </a:r>
            <a:r>
              <a:rPr lang="es-ES" sz="3200" dirty="0"/>
              <a:t>Entonces el lenguaje del alma será: Señor, toma mi corazón; porque yo no puedo dártelo. Es tuyo, mantenlo puro, porque yo no puedo mantenerlo por ti. Sálvame a pesar de mi yo, mi yo débil y desemejante a Cristo. Modélame, fórmame, elévame a una atmósfera pura y santa, donde la rica corriente de tu amor pueda fluir por mi alma”. </a:t>
            </a: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/>
              <a:t>Palabras de </a:t>
            </a:r>
            <a:r>
              <a:rPr lang="en-US" i="1" dirty="0" err="1"/>
              <a:t>vida</a:t>
            </a:r>
            <a:r>
              <a:rPr lang="en-US" i="1" dirty="0"/>
              <a:t> del gran Maestro, </a:t>
            </a:r>
            <a:r>
              <a:rPr lang="en-US" dirty="0"/>
              <a:t>p. 123 </a:t>
            </a:r>
          </a:p>
        </p:txBody>
      </p:sp>
    </p:spTree>
    <p:extLst>
      <p:ext uri="{BB962C8B-B14F-4D97-AF65-F5344CB8AC3E}">
        <p14:creationId xmlns:p14="http://schemas.microsoft.com/office/powerpoint/2010/main" val="18093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0" y="1"/>
            <a:ext cx="9244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37" y="699660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Formas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llevar</a:t>
            </a:r>
            <a:r>
              <a:rPr lang="en-US" b="1" dirty="0">
                <a:solidFill>
                  <a:schemeClr val="bg1"/>
                </a:solidFill>
              </a:rPr>
              <a:t> un </a:t>
            </a:r>
            <a:r>
              <a:rPr lang="en-US" b="1" dirty="0" err="1">
                <a:solidFill>
                  <a:schemeClr val="bg1"/>
                </a:solidFill>
              </a:rPr>
              <a:t>diario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comunión</a:t>
            </a:r>
            <a:r>
              <a:rPr lang="en-US" b="1" dirty="0">
                <a:solidFill>
                  <a:schemeClr val="bg1"/>
                </a:solidFill>
              </a:rPr>
              <a:t> con Dios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2" y="2137859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Cartas </a:t>
            </a:r>
            <a:r>
              <a:rPr lang="en-US" sz="3200" dirty="0" err="1"/>
              <a:t>dirigidas</a:t>
            </a:r>
            <a:r>
              <a:rPr lang="en-US" sz="3200" dirty="0"/>
              <a:t> a Dios </a:t>
            </a:r>
            <a:r>
              <a:rPr lang="en-US" sz="3200" dirty="0" err="1"/>
              <a:t>acerca</a:t>
            </a:r>
            <a:r>
              <a:rPr lang="en-US" sz="3200" dirty="0"/>
              <a:t> de lo que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pasando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vida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Oraciones</a:t>
            </a:r>
            <a:r>
              <a:rPr lang="en-US" sz="3200" dirty="0"/>
              <a:t> </a:t>
            </a:r>
            <a:r>
              <a:rPr lang="en-US" sz="3200" dirty="0" err="1"/>
              <a:t>escritas</a:t>
            </a:r>
            <a:r>
              <a:rPr lang="en-US" sz="32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Pensamientos</a:t>
            </a:r>
            <a:r>
              <a:rPr lang="en-US" sz="3200" dirty="0"/>
              <a:t> </a:t>
            </a:r>
            <a:r>
              <a:rPr lang="en-US" sz="3200" dirty="0" err="1"/>
              <a:t>surgidos</a:t>
            </a:r>
            <a:r>
              <a:rPr lang="en-US" sz="3200" dirty="0"/>
              <a:t> a </a:t>
            </a:r>
            <a:r>
              <a:rPr lang="en-US" sz="3200" dirty="0" err="1"/>
              <a:t>partir</a:t>
            </a:r>
            <a:r>
              <a:rPr lang="en-US" sz="3200" dirty="0"/>
              <a:t> de </a:t>
            </a:r>
            <a:r>
              <a:rPr lang="en-US" sz="3200" dirty="0" err="1"/>
              <a:t>tus</a:t>
            </a:r>
            <a:r>
              <a:rPr lang="en-US" sz="3200" dirty="0"/>
              <a:t> </a:t>
            </a:r>
            <a:r>
              <a:rPr lang="en-US" sz="3200" dirty="0" err="1"/>
              <a:t>lecturas</a:t>
            </a:r>
            <a:r>
              <a:rPr lang="en-US" sz="3200" dirty="0"/>
              <a:t> </a:t>
            </a:r>
            <a:r>
              <a:rPr lang="en-US" sz="3200" dirty="0" err="1"/>
              <a:t>devocionales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Promesas</a:t>
            </a:r>
            <a:r>
              <a:rPr lang="en-US" sz="3200" dirty="0"/>
              <a:t>  </a:t>
            </a:r>
            <a:r>
              <a:rPr lang="en-US" sz="3200" dirty="0" err="1"/>
              <a:t>bíblicas</a:t>
            </a:r>
            <a:r>
              <a:rPr lang="en-US" sz="3200" dirty="0"/>
              <a:t> con las </a:t>
            </a:r>
            <a:r>
              <a:rPr lang="en-US" sz="3200" dirty="0" err="1"/>
              <a:t>cuales</a:t>
            </a:r>
            <a:r>
              <a:rPr lang="en-US" sz="3200" dirty="0"/>
              <a:t> </a:t>
            </a:r>
            <a:r>
              <a:rPr lang="en-US" sz="3200" dirty="0" err="1"/>
              <a:t>apelar</a:t>
            </a:r>
            <a:r>
              <a:rPr lang="en-US" sz="3200" dirty="0"/>
              <a:t> a Dios – </a:t>
            </a:r>
            <a:r>
              <a:rPr lang="en-US" sz="3200" b="1" dirty="0"/>
              <a:t>ABC de la </a:t>
            </a:r>
            <a:r>
              <a:rPr lang="en-US" sz="3200" b="1" dirty="0" err="1"/>
              <a:t>oración</a:t>
            </a:r>
            <a:r>
              <a:rPr lang="en-US" sz="3200" b="1" dirty="0"/>
              <a:t> – </a:t>
            </a:r>
            <a:r>
              <a:rPr lang="en-US" sz="3200" dirty="0" err="1"/>
              <a:t>Pedir</a:t>
            </a:r>
            <a:r>
              <a:rPr lang="en-US" sz="3200" dirty="0"/>
              <a:t>, </a:t>
            </a:r>
            <a:r>
              <a:rPr lang="en-US" sz="3200" dirty="0" err="1"/>
              <a:t>Creer</a:t>
            </a:r>
            <a:r>
              <a:rPr lang="en-US" sz="3200" dirty="0"/>
              <a:t>, </a:t>
            </a:r>
            <a:r>
              <a:rPr lang="en-US" sz="3200" dirty="0" err="1"/>
              <a:t>Reclamar</a:t>
            </a:r>
            <a:r>
              <a:rPr lang="en-US" sz="3200" dirty="0"/>
              <a:t> para </a:t>
            </a:r>
            <a:r>
              <a:rPr lang="en-US" sz="3200" dirty="0" err="1"/>
              <a:t>sí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643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936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err="1"/>
              <a:t>Investigación</a:t>
            </a:r>
            <a:r>
              <a:rPr lang="en-US" sz="3200" dirty="0"/>
              <a:t> de un </a:t>
            </a:r>
            <a:r>
              <a:rPr lang="en-US" sz="3200" dirty="0" err="1"/>
              <a:t>texto</a:t>
            </a:r>
            <a:r>
              <a:rPr lang="en-US" sz="3200" dirty="0"/>
              <a:t> y sus </a:t>
            </a:r>
            <a:r>
              <a:rPr lang="en-US" sz="3200" dirty="0" err="1"/>
              <a:t>referencias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Impresiones</a:t>
            </a:r>
            <a:r>
              <a:rPr lang="en-US" sz="3200" dirty="0"/>
              <a:t> </a:t>
            </a:r>
            <a:r>
              <a:rPr lang="en-US" sz="3200" dirty="0" err="1"/>
              <a:t>después</a:t>
            </a:r>
            <a:r>
              <a:rPr lang="en-US" sz="3200" dirty="0"/>
              <a:t> de </a:t>
            </a:r>
            <a:r>
              <a:rPr lang="en-US" sz="3200" dirty="0" err="1"/>
              <a:t>escuchar</a:t>
            </a:r>
            <a:r>
              <a:rPr lang="en-US" sz="3200" dirty="0"/>
              <a:t> </a:t>
            </a:r>
            <a:r>
              <a:rPr lang="en-US" sz="3200" dirty="0" err="1"/>
              <a:t>sermones</a:t>
            </a:r>
            <a:r>
              <a:rPr lang="en-US" sz="3200" dirty="0"/>
              <a:t>, </a:t>
            </a:r>
            <a:r>
              <a:rPr lang="en-US" sz="3200" dirty="0" err="1"/>
              <a:t>pláticas</a:t>
            </a:r>
            <a:r>
              <a:rPr lang="en-US" sz="3200" dirty="0"/>
              <a:t> </a:t>
            </a:r>
            <a:r>
              <a:rPr lang="en-US" sz="3200" dirty="0" err="1"/>
              <a:t>devocionales</a:t>
            </a:r>
            <a:r>
              <a:rPr lang="en-US" sz="3200" dirty="0"/>
              <a:t>, etc.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Diálogo</a:t>
            </a:r>
            <a:r>
              <a:rPr lang="en-US" sz="3200" dirty="0"/>
              <a:t> con Dios – </a:t>
            </a:r>
            <a:r>
              <a:rPr lang="en-US" sz="3200" b="1" dirty="0"/>
              <a:t>ACTS –</a:t>
            </a:r>
            <a:r>
              <a:rPr lang="en-US" sz="3200" dirty="0"/>
              <a:t>(por sus </a:t>
            </a:r>
            <a:r>
              <a:rPr lang="en-US" sz="3200" dirty="0" err="1"/>
              <a:t>siglas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inglés</a:t>
            </a:r>
            <a:r>
              <a:rPr lang="en-US" sz="3200" dirty="0"/>
              <a:t>) -</a:t>
            </a:r>
            <a:r>
              <a:rPr lang="en-US" sz="3200" dirty="0" err="1"/>
              <a:t>Adoración</a:t>
            </a:r>
            <a:r>
              <a:rPr lang="en-US" sz="3200" dirty="0"/>
              <a:t>, </a:t>
            </a:r>
            <a:r>
              <a:rPr lang="en-US" sz="3200" dirty="0" err="1"/>
              <a:t>Confesión</a:t>
            </a:r>
            <a:r>
              <a:rPr lang="en-US" sz="3200" dirty="0"/>
              <a:t>, </a:t>
            </a:r>
            <a:r>
              <a:rPr lang="en-US" sz="3200" dirty="0" err="1"/>
              <a:t>Gratitud</a:t>
            </a:r>
            <a:r>
              <a:rPr lang="en-US" sz="3200" dirty="0"/>
              <a:t>, </a:t>
            </a:r>
            <a:r>
              <a:rPr lang="en-US" sz="3200" dirty="0" err="1"/>
              <a:t>Súplica</a:t>
            </a:r>
            <a:r>
              <a:rPr lang="en-US" sz="3200" dirty="0"/>
              <a:t>), </a:t>
            </a:r>
            <a:r>
              <a:rPr lang="en-US" sz="3200" b="1" dirty="0"/>
              <a:t>PRAY –</a:t>
            </a:r>
            <a:r>
              <a:rPr lang="en-US" sz="3200" dirty="0"/>
              <a:t>(por sus </a:t>
            </a:r>
            <a:r>
              <a:rPr lang="en-US" sz="3200" dirty="0" err="1"/>
              <a:t>siglas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inglés</a:t>
            </a:r>
            <a:r>
              <a:rPr lang="en-US" sz="3200" dirty="0"/>
              <a:t>) </a:t>
            </a:r>
            <a:r>
              <a:rPr lang="en-US" sz="3200" dirty="0" err="1"/>
              <a:t>Alabanza</a:t>
            </a:r>
            <a:r>
              <a:rPr lang="en-US" sz="3200" dirty="0"/>
              <a:t>, </a:t>
            </a:r>
            <a:r>
              <a:rPr lang="en-US" sz="3200" dirty="0" err="1"/>
              <a:t>Arrepentimiento</a:t>
            </a:r>
            <a:r>
              <a:rPr lang="en-US" sz="3200" dirty="0"/>
              <a:t>, </a:t>
            </a:r>
            <a:r>
              <a:rPr lang="en-US" sz="3200" dirty="0" err="1"/>
              <a:t>Petición</a:t>
            </a:r>
            <a:r>
              <a:rPr lang="en-US" sz="3200" dirty="0"/>
              <a:t>, </a:t>
            </a:r>
            <a:r>
              <a:rPr lang="en-US" sz="3200" dirty="0" err="1"/>
              <a:t>Sumisión</a:t>
            </a:r>
            <a:r>
              <a:rPr lang="en-US" sz="3200" dirty="0"/>
              <a:t> ---</a:t>
            </a:r>
            <a:r>
              <a:rPr lang="en-US" sz="3200" dirty="0" err="1"/>
              <a:t>Oración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</a:t>
            </a:r>
            <a:r>
              <a:rPr lang="en-US" sz="3200" dirty="0" err="1"/>
              <a:t>santuario</a:t>
            </a:r>
            <a:r>
              <a:rPr lang="en-US" sz="3200" dirty="0"/>
              <a:t>... 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6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3236</TotalTime>
  <Words>706</Words>
  <Application>Microsoft Office PowerPoint</Application>
  <PresentationFormat>On-screen Show (4:3)</PresentationFormat>
  <Paragraphs>56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Palatino Linotype</vt:lpstr>
      <vt:lpstr>Office Theme</vt:lpstr>
      <vt:lpstr>Descubre el AMOR  de tu VIDA Por Heather-Dawn Small</vt:lpstr>
      <vt:lpstr>Examples of Journaling </vt:lpstr>
      <vt:lpstr>Ejemplos bíblicos de quienes llevaron un diario</vt:lpstr>
      <vt:lpstr>PowerPoint Presentation</vt:lpstr>
      <vt:lpstr>¿Por qué llevar un diario de comunión con Dios? </vt:lpstr>
      <vt:lpstr>PowerPoint Presentation</vt:lpstr>
      <vt:lpstr>PowerPoint Presentation</vt:lpstr>
      <vt:lpstr>Formas de llevar un diario de comunión con Dios </vt:lpstr>
      <vt:lpstr>PowerPoint Presentation</vt:lpstr>
      <vt:lpstr>PowerPoint Presentation</vt:lpstr>
      <vt:lpstr>Silencioso</vt:lpstr>
      <vt:lpstr>PowerPoint Presentation</vt:lpstr>
      <vt:lpstr>Creación de Recuerdos con Dios  </vt:lpstr>
      <vt:lpstr>PowerPoint Presentation</vt:lpstr>
      <vt:lpstr>PowerPoint Presentation</vt:lpstr>
      <vt:lpstr>PowerPoint Presentation</vt:lpstr>
      <vt:lpstr>ORACIÓN</vt:lpstr>
      <vt:lpstr>PowerPoint Presentation</vt:lpstr>
      <vt:lpstr>PowerPoint Presentation</vt:lpstr>
      <vt:lpstr>Asignación – Mi Oración a Dios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Arrais, Raquel</dc:creator>
  <cp:lastModifiedBy>Gloria</cp:lastModifiedBy>
  <cp:revision>73</cp:revision>
  <dcterms:created xsi:type="dcterms:W3CDTF">2016-01-26T19:53:21Z</dcterms:created>
  <dcterms:modified xsi:type="dcterms:W3CDTF">2018-09-28T05:37:29Z</dcterms:modified>
</cp:coreProperties>
</file>