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4586"/>
  </p:normalViewPr>
  <p:slideViewPr>
    <p:cSldViewPr snapToGrid="0" snapToObjects="1">
      <p:cViewPr varScale="1">
        <p:scale>
          <a:sx n="102" d="100"/>
          <a:sy n="102" d="100"/>
        </p:scale>
        <p:origin x="8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70C5-0F5A-684D-8525-01FA51E4AB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A5C9E5-504C-0F46-9DB9-367F6D3C76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12ED6A-F0D4-F346-8BA5-33B09D1D219C}"/>
              </a:ext>
            </a:extLst>
          </p:cNvPr>
          <p:cNvSpPr>
            <a:spLocks noGrp="1"/>
          </p:cNvSpPr>
          <p:nvPr>
            <p:ph type="dt" sz="half" idx="10"/>
          </p:nvPr>
        </p:nvSpPr>
        <p:spPr/>
        <p:txBody>
          <a:bodyPr/>
          <a:lstStyle/>
          <a:p>
            <a:fld id="{EF292EDF-5326-204E-BE9A-CBCC093986A7}" type="datetimeFigureOut">
              <a:rPr lang="en-US" smtClean="0"/>
              <a:t>9/18/18</a:t>
            </a:fld>
            <a:endParaRPr lang="en-US"/>
          </a:p>
        </p:txBody>
      </p:sp>
      <p:sp>
        <p:nvSpPr>
          <p:cNvPr id="5" name="Footer Placeholder 4">
            <a:extLst>
              <a:ext uri="{FF2B5EF4-FFF2-40B4-BE49-F238E27FC236}">
                <a16:creationId xmlns:a16="http://schemas.microsoft.com/office/drawing/2014/main" id="{6B0F7CB9-058B-1A42-8567-68B776FEE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E26C9-ACB8-7148-9489-C075BD98B5B1}"/>
              </a:ext>
            </a:extLst>
          </p:cNvPr>
          <p:cNvSpPr>
            <a:spLocks noGrp="1"/>
          </p:cNvSpPr>
          <p:nvPr>
            <p:ph type="sldNum" sz="quarter" idx="12"/>
          </p:nvPr>
        </p:nvSpPr>
        <p:spPr/>
        <p:txBody>
          <a:bodyPr/>
          <a:lstStyle/>
          <a:p>
            <a:fld id="{CBB4EE54-F182-1546-BDE0-DDA3C8C683FA}" type="slidenum">
              <a:rPr lang="en-US" smtClean="0"/>
              <a:t>‹#›</a:t>
            </a:fld>
            <a:endParaRPr lang="en-US"/>
          </a:p>
        </p:txBody>
      </p:sp>
    </p:spTree>
    <p:extLst>
      <p:ext uri="{BB962C8B-B14F-4D97-AF65-F5344CB8AC3E}">
        <p14:creationId xmlns:p14="http://schemas.microsoft.com/office/powerpoint/2010/main" val="3347280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99CDE-B08E-5947-A0E8-AB11E0E0DE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1A233F-E679-164E-AC8C-4AD1DA1976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815EC-6CB1-024C-BF49-0A0CC5F5AC91}"/>
              </a:ext>
            </a:extLst>
          </p:cNvPr>
          <p:cNvSpPr>
            <a:spLocks noGrp="1"/>
          </p:cNvSpPr>
          <p:nvPr>
            <p:ph type="dt" sz="half" idx="10"/>
          </p:nvPr>
        </p:nvSpPr>
        <p:spPr/>
        <p:txBody>
          <a:bodyPr/>
          <a:lstStyle/>
          <a:p>
            <a:fld id="{EF292EDF-5326-204E-BE9A-CBCC093986A7}" type="datetimeFigureOut">
              <a:rPr lang="en-US" smtClean="0"/>
              <a:t>9/18/18</a:t>
            </a:fld>
            <a:endParaRPr lang="en-US"/>
          </a:p>
        </p:txBody>
      </p:sp>
      <p:sp>
        <p:nvSpPr>
          <p:cNvPr id="5" name="Footer Placeholder 4">
            <a:extLst>
              <a:ext uri="{FF2B5EF4-FFF2-40B4-BE49-F238E27FC236}">
                <a16:creationId xmlns:a16="http://schemas.microsoft.com/office/drawing/2014/main" id="{8AAD64CB-92E8-7749-BCC0-F110254B8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72267A-A0CE-7546-9B41-ACDD054C78DF}"/>
              </a:ext>
            </a:extLst>
          </p:cNvPr>
          <p:cNvSpPr>
            <a:spLocks noGrp="1"/>
          </p:cNvSpPr>
          <p:nvPr>
            <p:ph type="sldNum" sz="quarter" idx="12"/>
          </p:nvPr>
        </p:nvSpPr>
        <p:spPr/>
        <p:txBody>
          <a:bodyPr/>
          <a:lstStyle/>
          <a:p>
            <a:fld id="{CBB4EE54-F182-1546-BDE0-DDA3C8C683FA}" type="slidenum">
              <a:rPr lang="en-US" smtClean="0"/>
              <a:t>‹#›</a:t>
            </a:fld>
            <a:endParaRPr lang="en-US"/>
          </a:p>
        </p:txBody>
      </p:sp>
    </p:spTree>
    <p:extLst>
      <p:ext uri="{BB962C8B-B14F-4D97-AF65-F5344CB8AC3E}">
        <p14:creationId xmlns:p14="http://schemas.microsoft.com/office/powerpoint/2010/main" val="325176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8AB1C-755A-2D49-B234-28972C7B97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75C0BA-BAEE-B24A-AB78-7F7FCB508FC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EDCAC-B6CF-3E4B-BAFC-7813D8D438C1}"/>
              </a:ext>
            </a:extLst>
          </p:cNvPr>
          <p:cNvSpPr>
            <a:spLocks noGrp="1"/>
          </p:cNvSpPr>
          <p:nvPr>
            <p:ph type="dt" sz="half" idx="10"/>
          </p:nvPr>
        </p:nvSpPr>
        <p:spPr/>
        <p:txBody>
          <a:bodyPr/>
          <a:lstStyle/>
          <a:p>
            <a:fld id="{EF292EDF-5326-204E-BE9A-CBCC093986A7}" type="datetimeFigureOut">
              <a:rPr lang="en-US" smtClean="0"/>
              <a:t>9/18/18</a:t>
            </a:fld>
            <a:endParaRPr lang="en-US"/>
          </a:p>
        </p:txBody>
      </p:sp>
      <p:sp>
        <p:nvSpPr>
          <p:cNvPr id="5" name="Footer Placeholder 4">
            <a:extLst>
              <a:ext uri="{FF2B5EF4-FFF2-40B4-BE49-F238E27FC236}">
                <a16:creationId xmlns:a16="http://schemas.microsoft.com/office/drawing/2014/main" id="{64FAE656-1062-AE43-A3F0-A598484C2A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FA662-563D-ED40-AA9D-0BDF58FDABD6}"/>
              </a:ext>
            </a:extLst>
          </p:cNvPr>
          <p:cNvSpPr>
            <a:spLocks noGrp="1"/>
          </p:cNvSpPr>
          <p:nvPr>
            <p:ph type="sldNum" sz="quarter" idx="12"/>
          </p:nvPr>
        </p:nvSpPr>
        <p:spPr/>
        <p:txBody>
          <a:bodyPr/>
          <a:lstStyle/>
          <a:p>
            <a:fld id="{CBB4EE54-F182-1546-BDE0-DDA3C8C683FA}" type="slidenum">
              <a:rPr lang="en-US" smtClean="0"/>
              <a:t>‹#›</a:t>
            </a:fld>
            <a:endParaRPr lang="en-US"/>
          </a:p>
        </p:txBody>
      </p:sp>
    </p:spTree>
    <p:extLst>
      <p:ext uri="{BB962C8B-B14F-4D97-AF65-F5344CB8AC3E}">
        <p14:creationId xmlns:p14="http://schemas.microsoft.com/office/powerpoint/2010/main" val="296634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E4CE-7DF6-164A-B382-A9275DDBE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21560A-B89A-C941-A592-BD07807606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9E1A3-2265-F640-871A-EA8270DF86C5}"/>
              </a:ext>
            </a:extLst>
          </p:cNvPr>
          <p:cNvSpPr>
            <a:spLocks noGrp="1"/>
          </p:cNvSpPr>
          <p:nvPr>
            <p:ph type="dt" sz="half" idx="10"/>
          </p:nvPr>
        </p:nvSpPr>
        <p:spPr/>
        <p:txBody>
          <a:bodyPr/>
          <a:lstStyle/>
          <a:p>
            <a:fld id="{EF292EDF-5326-204E-BE9A-CBCC093986A7}" type="datetimeFigureOut">
              <a:rPr lang="en-US" smtClean="0"/>
              <a:t>9/18/18</a:t>
            </a:fld>
            <a:endParaRPr lang="en-US"/>
          </a:p>
        </p:txBody>
      </p:sp>
      <p:sp>
        <p:nvSpPr>
          <p:cNvPr id="5" name="Footer Placeholder 4">
            <a:extLst>
              <a:ext uri="{FF2B5EF4-FFF2-40B4-BE49-F238E27FC236}">
                <a16:creationId xmlns:a16="http://schemas.microsoft.com/office/drawing/2014/main" id="{6610EFA3-2D5C-674B-9560-D7CEE47FC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2BE76-F17E-B946-A55F-69D60C454095}"/>
              </a:ext>
            </a:extLst>
          </p:cNvPr>
          <p:cNvSpPr>
            <a:spLocks noGrp="1"/>
          </p:cNvSpPr>
          <p:nvPr>
            <p:ph type="sldNum" sz="quarter" idx="12"/>
          </p:nvPr>
        </p:nvSpPr>
        <p:spPr/>
        <p:txBody>
          <a:bodyPr/>
          <a:lstStyle/>
          <a:p>
            <a:fld id="{CBB4EE54-F182-1546-BDE0-DDA3C8C683FA}" type="slidenum">
              <a:rPr lang="en-US" smtClean="0"/>
              <a:t>‹#›</a:t>
            </a:fld>
            <a:endParaRPr lang="en-US"/>
          </a:p>
        </p:txBody>
      </p:sp>
    </p:spTree>
    <p:extLst>
      <p:ext uri="{BB962C8B-B14F-4D97-AF65-F5344CB8AC3E}">
        <p14:creationId xmlns:p14="http://schemas.microsoft.com/office/powerpoint/2010/main" val="319859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CBF2-86DE-9345-9177-67E4B95BB6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3E912A-E618-4B4F-80CE-D13682713C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031B8C-4FEE-5949-8004-043FB275F4CB}"/>
              </a:ext>
            </a:extLst>
          </p:cNvPr>
          <p:cNvSpPr>
            <a:spLocks noGrp="1"/>
          </p:cNvSpPr>
          <p:nvPr>
            <p:ph type="dt" sz="half" idx="10"/>
          </p:nvPr>
        </p:nvSpPr>
        <p:spPr/>
        <p:txBody>
          <a:bodyPr/>
          <a:lstStyle/>
          <a:p>
            <a:fld id="{EF292EDF-5326-204E-BE9A-CBCC093986A7}" type="datetimeFigureOut">
              <a:rPr lang="en-US" smtClean="0"/>
              <a:t>9/18/18</a:t>
            </a:fld>
            <a:endParaRPr lang="en-US"/>
          </a:p>
        </p:txBody>
      </p:sp>
      <p:sp>
        <p:nvSpPr>
          <p:cNvPr id="5" name="Footer Placeholder 4">
            <a:extLst>
              <a:ext uri="{FF2B5EF4-FFF2-40B4-BE49-F238E27FC236}">
                <a16:creationId xmlns:a16="http://schemas.microsoft.com/office/drawing/2014/main" id="{BA7664DE-B7D3-3D45-BF81-44879CE87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42DC5-14BB-1940-AE58-B51ED419EC7A}"/>
              </a:ext>
            </a:extLst>
          </p:cNvPr>
          <p:cNvSpPr>
            <a:spLocks noGrp="1"/>
          </p:cNvSpPr>
          <p:nvPr>
            <p:ph type="sldNum" sz="quarter" idx="12"/>
          </p:nvPr>
        </p:nvSpPr>
        <p:spPr/>
        <p:txBody>
          <a:bodyPr/>
          <a:lstStyle/>
          <a:p>
            <a:fld id="{CBB4EE54-F182-1546-BDE0-DDA3C8C683FA}" type="slidenum">
              <a:rPr lang="en-US" smtClean="0"/>
              <a:t>‹#›</a:t>
            </a:fld>
            <a:endParaRPr lang="en-US"/>
          </a:p>
        </p:txBody>
      </p:sp>
    </p:spTree>
    <p:extLst>
      <p:ext uri="{BB962C8B-B14F-4D97-AF65-F5344CB8AC3E}">
        <p14:creationId xmlns:p14="http://schemas.microsoft.com/office/powerpoint/2010/main" val="2594861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E3554-9763-6844-B39A-1862594957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6A148B-9F0B-3F4C-B700-0607A0517A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3B3CF5-CAEF-C848-B530-0E588E6580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24C169-7ED3-3F4D-BA2E-7EF2986EF302}"/>
              </a:ext>
            </a:extLst>
          </p:cNvPr>
          <p:cNvSpPr>
            <a:spLocks noGrp="1"/>
          </p:cNvSpPr>
          <p:nvPr>
            <p:ph type="dt" sz="half" idx="10"/>
          </p:nvPr>
        </p:nvSpPr>
        <p:spPr/>
        <p:txBody>
          <a:bodyPr/>
          <a:lstStyle/>
          <a:p>
            <a:fld id="{EF292EDF-5326-204E-BE9A-CBCC093986A7}" type="datetimeFigureOut">
              <a:rPr lang="en-US" smtClean="0"/>
              <a:t>9/18/18</a:t>
            </a:fld>
            <a:endParaRPr lang="en-US"/>
          </a:p>
        </p:txBody>
      </p:sp>
      <p:sp>
        <p:nvSpPr>
          <p:cNvPr id="6" name="Footer Placeholder 5">
            <a:extLst>
              <a:ext uri="{FF2B5EF4-FFF2-40B4-BE49-F238E27FC236}">
                <a16:creationId xmlns:a16="http://schemas.microsoft.com/office/drawing/2014/main" id="{10D8E3C0-5258-F348-AAAC-28718F25C4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19AD56-1EC0-9244-8BC0-28644239347B}"/>
              </a:ext>
            </a:extLst>
          </p:cNvPr>
          <p:cNvSpPr>
            <a:spLocks noGrp="1"/>
          </p:cNvSpPr>
          <p:nvPr>
            <p:ph type="sldNum" sz="quarter" idx="12"/>
          </p:nvPr>
        </p:nvSpPr>
        <p:spPr/>
        <p:txBody>
          <a:bodyPr/>
          <a:lstStyle/>
          <a:p>
            <a:fld id="{CBB4EE54-F182-1546-BDE0-DDA3C8C683FA}" type="slidenum">
              <a:rPr lang="en-US" smtClean="0"/>
              <a:t>‹#›</a:t>
            </a:fld>
            <a:endParaRPr lang="en-US"/>
          </a:p>
        </p:txBody>
      </p:sp>
    </p:spTree>
    <p:extLst>
      <p:ext uri="{BB962C8B-B14F-4D97-AF65-F5344CB8AC3E}">
        <p14:creationId xmlns:p14="http://schemas.microsoft.com/office/powerpoint/2010/main" val="3465407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713E-7C9D-AB4A-95BC-046B8990C0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39106F-A723-A441-955B-514B492CC9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1947B2-BB21-EA44-A425-CD19A418890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DA4C49-2425-A84E-8749-32224D638A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7C7BCF-D47B-E345-AE8A-0B34F4D265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27F160-45B3-694C-B0A9-56A050DADA3B}"/>
              </a:ext>
            </a:extLst>
          </p:cNvPr>
          <p:cNvSpPr>
            <a:spLocks noGrp="1"/>
          </p:cNvSpPr>
          <p:nvPr>
            <p:ph type="dt" sz="half" idx="10"/>
          </p:nvPr>
        </p:nvSpPr>
        <p:spPr/>
        <p:txBody>
          <a:bodyPr/>
          <a:lstStyle/>
          <a:p>
            <a:fld id="{EF292EDF-5326-204E-BE9A-CBCC093986A7}" type="datetimeFigureOut">
              <a:rPr lang="en-US" smtClean="0"/>
              <a:t>9/18/18</a:t>
            </a:fld>
            <a:endParaRPr lang="en-US"/>
          </a:p>
        </p:txBody>
      </p:sp>
      <p:sp>
        <p:nvSpPr>
          <p:cNvPr id="8" name="Footer Placeholder 7">
            <a:extLst>
              <a:ext uri="{FF2B5EF4-FFF2-40B4-BE49-F238E27FC236}">
                <a16:creationId xmlns:a16="http://schemas.microsoft.com/office/drawing/2014/main" id="{7665B30D-0DBA-DC4F-BCB3-D0A844A7C5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8104D5-AF0D-4647-99BE-3A6A0DBD6B3A}"/>
              </a:ext>
            </a:extLst>
          </p:cNvPr>
          <p:cNvSpPr>
            <a:spLocks noGrp="1"/>
          </p:cNvSpPr>
          <p:nvPr>
            <p:ph type="sldNum" sz="quarter" idx="12"/>
          </p:nvPr>
        </p:nvSpPr>
        <p:spPr/>
        <p:txBody>
          <a:bodyPr/>
          <a:lstStyle/>
          <a:p>
            <a:fld id="{CBB4EE54-F182-1546-BDE0-DDA3C8C683FA}" type="slidenum">
              <a:rPr lang="en-US" smtClean="0"/>
              <a:t>‹#›</a:t>
            </a:fld>
            <a:endParaRPr lang="en-US"/>
          </a:p>
        </p:txBody>
      </p:sp>
    </p:spTree>
    <p:extLst>
      <p:ext uri="{BB962C8B-B14F-4D97-AF65-F5344CB8AC3E}">
        <p14:creationId xmlns:p14="http://schemas.microsoft.com/office/powerpoint/2010/main" val="203126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2C60D-9F71-5B4B-A62D-C53B30BC03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391710-B425-4F45-B3BC-4520D132E045}"/>
              </a:ext>
            </a:extLst>
          </p:cNvPr>
          <p:cNvSpPr>
            <a:spLocks noGrp="1"/>
          </p:cNvSpPr>
          <p:nvPr>
            <p:ph type="dt" sz="half" idx="10"/>
          </p:nvPr>
        </p:nvSpPr>
        <p:spPr/>
        <p:txBody>
          <a:bodyPr/>
          <a:lstStyle/>
          <a:p>
            <a:fld id="{EF292EDF-5326-204E-BE9A-CBCC093986A7}" type="datetimeFigureOut">
              <a:rPr lang="en-US" smtClean="0"/>
              <a:t>9/18/18</a:t>
            </a:fld>
            <a:endParaRPr lang="en-US"/>
          </a:p>
        </p:txBody>
      </p:sp>
      <p:sp>
        <p:nvSpPr>
          <p:cNvPr id="4" name="Footer Placeholder 3">
            <a:extLst>
              <a:ext uri="{FF2B5EF4-FFF2-40B4-BE49-F238E27FC236}">
                <a16:creationId xmlns:a16="http://schemas.microsoft.com/office/drawing/2014/main" id="{C404C4D2-EEBD-5344-950D-4F57350289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225B92-935B-4C41-9E0E-E030CED11944}"/>
              </a:ext>
            </a:extLst>
          </p:cNvPr>
          <p:cNvSpPr>
            <a:spLocks noGrp="1"/>
          </p:cNvSpPr>
          <p:nvPr>
            <p:ph type="sldNum" sz="quarter" idx="12"/>
          </p:nvPr>
        </p:nvSpPr>
        <p:spPr/>
        <p:txBody>
          <a:bodyPr/>
          <a:lstStyle/>
          <a:p>
            <a:fld id="{CBB4EE54-F182-1546-BDE0-DDA3C8C683FA}" type="slidenum">
              <a:rPr lang="en-US" smtClean="0"/>
              <a:t>‹#›</a:t>
            </a:fld>
            <a:endParaRPr lang="en-US"/>
          </a:p>
        </p:txBody>
      </p:sp>
    </p:spTree>
    <p:extLst>
      <p:ext uri="{BB962C8B-B14F-4D97-AF65-F5344CB8AC3E}">
        <p14:creationId xmlns:p14="http://schemas.microsoft.com/office/powerpoint/2010/main" val="1868550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41331-4BB7-254F-BB99-EF4037BFA590}"/>
              </a:ext>
            </a:extLst>
          </p:cNvPr>
          <p:cNvSpPr>
            <a:spLocks noGrp="1"/>
          </p:cNvSpPr>
          <p:nvPr>
            <p:ph type="dt" sz="half" idx="10"/>
          </p:nvPr>
        </p:nvSpPr>
        <p:spPr/>
        <p:txBody>
          <a:bodyPr/>
          <a:lstStyle/>
          <a:p>
            <a:fld id="{EF292EDF-5326-204E-BE9A-CBCC093986A7}" type="datetimeFigureOut">
              <a:rPr lang="en-US" smtClean="0"/>
              <a:t>9/18/18</a:t>
            </a:fld>
            <a:endParaRPr lang="en-US"/>
          </a:p>
        </p:txBody>
      </p:sp>
      <p:sp>
        <p:nvSpPr>
          <p:cNvPr id="3" name="Footer Placeholder 2">
            <a:extLst>
              <a:ext uri="{FF2B5EF4-FFF2-40B4-BE49-F238E27FC236}">
                <a16:creationId xmlns:a16="http://schemas.microsoft.com/office/drawing/2014/main" id="{CE5AD527-CF9A-E94A-A478-7858566F55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E54F92-6966-7545-B54E-1178CB62F7AE}"/>
              </a:ext>
            </a:extLst>
          </p:cNvPr>
          <p:cNvSpPr>
            <a:spLocks noGrp="1"/>
          </p:cNvSpPr>
          <p:nvPr>
            <p:ph type="sldNum" sz="quarter" idx="12"/>
          </p:nvPr>
        </p:nvSpPr>
        <p:spPr/>
        <p:txBody>
          <a:bodyPr/>
          <a:lstStyle/>
          <a:p>
            <a:fld id="{CBB4EE54-F182-1546-BDE0-DDA3C8C683FA}" type="slidenum">
              <a:rPr lang="en-US" smtClean="0"/>
              <a:t>‹#›</a:t>
            </a:fld>
            <a:endParaRPr lang="en-US"/>
          </a:p>
        </p:txBody>
      </p:sp>
    </p:spTree>
    <p:extLst>
      <p:ext uri="{BB962C8B-B14F-4D97-AF65-F5344CB8AC3E}">
        <p14:creationId xmlns:p14="http://schemas.microsoft.com/office/powerpoint/2010/main" val="52560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76BFD-48F3-7A48-9248-CD8E5D7C2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0C1808-7456-104A-9EA5-B75193F7EA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ADF852-1691-6840-8A74-3B5AE7460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50EB0A-7533-5E4B-B77A-91D560032EE8}"/>
              </a:ext>
            </a:extLst>
          </p:cNvPr>
          <p:cNvSpPr>
            <a:spLocks noGrp="1"/>
          </p:cNvSpPr>
          <p:nvPr>
            <p:ph type="dt" sz="half" idx="10"/>
          </p:nvPr>
        </p:nvSpPr>
        <p:spPr/>
        <p:txBody>
          <a:bodyPr/>
          <a:lstStyle/>
          <a:p>
            <a:fld id="{EF292EDF-5326-204E-BE9A-CBCC093986A7}" type="datetimeFigureOut">
              <a:rPr lang="en-US" smtClean="0"/>
              <a:t>9/18/18</a:t>
            </a:fld>
            <a:endParaRPr lang="en-US"/>
          </a:p>
        </p:txBody>
      </p:sp>
      <p:sp>
        <p:nvSpPr>
          <p:cNvPr id="6" name="Footer Placeholder 5">
            <a:extLst>
              <a:ext uri="{FF2B5EF4-FFF2-40B4-BE49-F238E27FC236}">
                <a16:creationId xmlns:a16="http://schemas.microsoft.com/office/drawing/2014/main" id="{F86D78E2-A1CC-8C4F-A55D-D20087D879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10840-BCA9-6143-BD93-43645BD22A73}"/>
              </a:ext>
            </a:extLst>
          </p:cNvPr>
          <p:cNvSpPr>
            <a:spLocks noGrp="1"/>
          </p:cNvSpPr>
          <p:nvPr>
            <p:ph type="sldNum" sz="quarter" idx="12"/>
          </p:nvPr>
        </p:nvSpPr>
        <p:spPr/>
        <p:txBody>
          <a:bodyPr/>
          <a:lstStyle/>
          <a:p>
            <a:fld id="{CBB4EE54-F182-1546-BDE0-DDA3C8C683FA}" type="slidenum">
              <a:rPr lang="en-US" smtClean="0"/>
              <a:t>‹#›</a:t>
            </a:fld>
            <a:endParaRPr lang="en-US"/>
          </a:p>
        </p:txBody>
      </p:sp>
    </p:spTree>
    <p:extLst>
      <p:ext uri="{BB962C8B-B14F-4D97-AF65-F5344CB8AC3E}">
        <p14:creationId xmlns:p14="http://schemas.microsoft.com/office/powerpoint/2010/main" val="38624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B444A-6DC5-194A-AB68-E1CF6BCFC1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7167A3-97AA-8643-B7E3-005C2D30BA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D437B5-3300-1146-9F43-2A5A0BF62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4CE499-469C-8B41-A581-1235A3E17D32}"/>
              </a:ext>
            </a:extLst>
          </p:cNvPr>
          <p:cNvSpPr>
            <a:spLocks noGrp="1"/>
          </p:cNvSpPr>
          <p:nvPr>
            <p:ph type="dt" sz="half" idx="10"/>
          </p:nvPr>
        </p:nvSpPr>
        <p:spPr/>
        <p:txBody>
          <a:bodyPr/>
          <a:lstStyle/>
          <a:p>
            <a:fld id="{EF292EDF-5326-204E-BE9A-CBCC093986A7}" type="datetimeFigureOut">
              <a:rPr lang="en-US" smtClean="0"/>
              <a:t>9/18/18</a:t>
            </a:fld>
            <a:endParaRPr lang="en-US"/>
          </a:p>
        </p:txBody>
      </p:sp>
      <p:sp>
        <p:nvSpPr>
          <p:cNvPr id="6" name="Footer Placeholder 5">
            <a:extLst>
              <a:ext uri="{FF2B5EF4-FFF2-40B4-BE49-F238E27FC236}">
                <a16:creationId xmlns:a16="http://schemas.microsoft.com/office/drawing/2014/main" id="{53D7AFC3-E965-4E48-B936-64430BF27F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1580A8-5980-9542-A779-5CC48AE27659}"/>
              </a:ext>
            </a:extLst>
          </p:cNvPr>
          <p:cNvSpPr>
            <a:spLocks noGrp="1"/>
          </p:cNvSpPr>
          <p:nvPr>
            <p:ph type="sldNum" sz="quarter" idx="12"/>
          </p:nvPr>
        </p:nvSpPr>
        <p:spPr/>
        <p:txBody>
          <a:bodyPr/>
          <a:lstStyle/>
          <a:p>
            <a:fld id="{CBB4EE54-F182-1546-BDE0-DDA3C8C683FA}" type="slidenum">
              <a:rPr lang="en-US" smtClean="0"/>
              <a:t>‹#›</a:t>
            </a:fld>
            <a:endParaRPr lang="en-US"/>
          </a:p>
        </p:txBody>
      </p:sp>
    </p:spTree>
    <p:extLst>
      <p:ext uri="{BB962C8B-B14F-4D97-AF65-F5344CB8AC3E}">
        <p14:creationId xmlns:p14="http://schemas.microsoft.com/office/powerpoint/2010/main" val="4173412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37C427-C17C-494C-A172-4677F4655A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AE797C-75E1-904A-A8E0-46D1539C8F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F3B3C-E185-C649-9F9B-83573DB58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92EDF-5326-204E-BE9A-CBCC093986A7}" type="datetimeFigureOut">
              <a:rPr lang="en-US" smtClean="0"/>
              <a:t>9/18/18</a:t>
            </a:fld>
            <a:endParaRPr lang="en-US"/>
          </a:p>
        </p:txBody>
      </p:sp>
      <p:sp>
        <p:nvSpPr>
          <p:cNvPr id="5" name="Footer Placeholder 4">
            <a:extLst>
              <a:ext uri="{FF2B5EF4-FFF2-40B4-BE49-F238E27FC236}">
                <a16:creationId xmlns:a16="http://schemas.microsoft.com/office/drawing/2014/main" id="{6EB3D59A-0B5E-B54A-B2A2-015746C31E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03FFD1-11FE-BE46-AA31-176E34F6F7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4EE54-F182-1546-BDE0-DDA3C8C683FA}" type="slidenum">
              <a:rPr lang="en-US" smtClean="0"/>
              <a:t>‹#›</a:t>
            </a:fld>
            <a:endParaRPr lang="en-US"/>
          </a:p>
        </p:txBody>
      </p:sp>
    </p:spTree>
    <p:extLst>
      <p:ext uri="{BB962C8B-B14F-4D97-AF65-F5344CB8AC3E}">
        <p14:creationId xmlns:p14="http://schemas.microsoft.com/office/powerpoint/2010/main" val="5935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evivalandreformation.org/resources/all/praying-the-word-prayer-and-promise-card" TargetMode="External"/><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hyperlink" Target="https://www.revivalandreformation.org/resources/all/praying-the-word-prayer-and-promise-car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6D7CB6-1DB6-C140-B1E0-02F442B0785E}"/>
              </a:ext>
            </a:extLst>
          </p:cNvPr>
          <p:cNvPicPr>
            <a:picLocks noChangeAspect="1"/>
          </p:cNvPicPr>
          <p:nvPr/>
        </p:nvPicPr>
        <p:blipFill rotWithShape="1">
          <a:blip r:embed="rId2"/>
          <a:srcRect t="18978" b="10709"/>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AE998F05-908D-A249-AD57-2D03509E57A9}"/>
              </a:ext>
            </a:extLst>
          </p:cNvPr>
          <p:cNvSpPr>
            <a:spLocks noGrp="1"/>
          </p:cNvSpPr>
          <p:nvPr>
            <p:ph type="ctrTitle"/>
          </p:nvPr>
        </p:nvSpPr>
        <p:spPr>
          <a:xfrm>
            <a:off x="7782910" y="3620237"/>
            <a:ext cx="4091152" cy="1834056"/>
          </a:xfrm>
        </p:spPr>
        <p:txBody>
          <a:bodyPr>
            <a:noAutofit/>
          </a:bodyPr>
          <a:lstStyle/>
          <a:p>
            <a:pPr>
              <a:lnSpc>
                <a:spcPct val="100000"/>
              </a:lnSpc>
            </a:pPr>
            <a:r>
              <a:rPr lang="en-US" sz="2800" b="1" dirty="0">
                <a:solidFill>
                  <a:schemeClr val="accent1"/>
                </a:solidFill>
                <a:latin typeface="Avenir Next" panose="020B0503020202020204" pitchFamily="34" charset="0"/>
              </a:rPr>
              <a:t>PRAYING THE WORD: PRAYER &amp; PROMISE CARDS</a:t>
            </a:r>
            <a:br>
              <a:rPr lang="en-US" sz="2800" b="1" dirty="0">
                <a:solidFill>
                  <a:schemeClr val="accent1"/>
                </a:solidFill>
                <a:latin typeface="Avenir Next" panose="020B0503020202020204" pitchFamily="34" charset="0"/>
              </a:rPr>
            </a:br>
            <a:endParaRPr lang="en-US" sz="1600" b="1" dirty="0">
              <a:solidFill>
                <a:schemeClr val="accent1"/>
              </a:solidFill>
              <a:latin typeface="Avenir Next" panose="020B0503020202020204" pitchFamily="34" charset="0"/>
            </a:endParaRPr>
          </a:p>
        </p:txBody>
      </p:sp>
      <p:sp>
        <p:nvSpPr>
          <p:cNvPr id="3" name="Subtitle 2">
            <a:extLst>
              <a:ext uri="{FF2B5EF4-FFF2-40B4-BE49-F238E27FC236}">
                <a16:creationId xmlns:a16="http://schemas.microsoft.com/office/drawing/2014/main" id="{817703B6-4F9D-2E48-B128-FDEA5CA85FBC}"/>
              </a:ext>
            </a:extLst>
          </p:cNvPr>
          <p:cNvSpPr>
            <a:spLocks noGrp="1"/>
          </p:cNvSpPr>
          <p:nvPr>
            <p:ph type="subTitle" idx="1"/>
          </p:nvPr>
        </p:nvSpPr>
        <p:spPr>
          <a:xfrm>
            <a:off x="8154444" y="5242674"/>
            <a:ext cx="3958728" cy="1383593"/>
          </a:xfrm>
        </p:spPr>
        <p:txBody>
          <a:bodyPr>
            <a:normAutofit/>
          </a:bodyPr>
          <a:lstStyle/>
          <a:p>
            <a:r>
              <a:rPr lang="en-US" sz="2000" dirty="0">
                <a:hlinkClick r:id="rId3"/>
              </a:rPr>
              <a:t>https://www.revivalandreformation.org/resources/all/praying-the-word-prayer-and-promise-card</a:t>
            </a:r>
            <a:r>
              <a:rPr lang="en-US" sz="2000" dirty="0"/>
              <a:t> </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63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551C0-C6D3-F241-B8DA-F939568EAB65}"/>
              </a:ext>
            </a:extLst>
          </p:cNvPr>
          <p:cNvSpPr>
            <a:spLocks noGrp="1"/>
          </p:cNvSpPr>
          <p:nvPr>
            <p:ph type="title"/>
          </p:nvPr>
        </p:nvSpPr>
        <p:spPr>
          <a:xfrm>
            <a:off x="4965430" y="977611"/>
            <a:ext cx="6586491" cy="1286160"/>
          </a:xfrm>
        </p:spPr>
        <p:txBody>
          <a:bodyPr anchor="b">
            <a:normAutofit/>
          </a:bodyPr>
          <a:lstStyle/>
          <a:p>
            <a:r>
              <a:rPr lang="en-US" dirty="0">
                <a:latin typeface="Avenir Next" panose="020B0503020202020204" pitchFamily="34" charset="0"/>
              </a:rPr>
              <a:t>PRAYER </a:t>
            </a:r>
            <a:r>
              <a:rPr lang="en-US" b="1" dirty="0">
                <a:latin typeface="Avenir Next" panose="020B0503020202020204" pitchFamily="34" charset="0"/>
              </a:rPr>
              <a:t>CARDS</a:t>
            </a:r>
          </a:p>
        </p:txBody>
      </p:sp>
      <p:pic>
        <p:nvPicPr>
          <p:cNvPr id="4" name="Picture 3">
            <a:extLst>
              <a:ext uri="{FF2B5EF4-FFF2-40B4-BE49-F238E27FC236}">
                <a16:creationId xmlns:a16="http://schemas.microsoft.com/office/drawing/2014/main" id="{304FFBE4-CF75-274A-B049-A770CB3ECD62}"/>
              </a:ext>
            </a:extLst>
          </p:cNvPr>
          <p:cNvPicPr>
            <a:picLocks noChangeAspect="1"/>
          </p:cNvPicPr>
          <p:nvPr/>
        </p:nvPicPr>
        <p:blipFill rotWithShape="1">
          <a:blip r:embed="rId2"/>
          <a:srcRect l="20557" r="25367"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1992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0E0D1F-8199-674C-BEBE-EBFE8061B121}"/>
              </a:ext>
            </a:extLst>
          </p:cNvPr>
          <p:cNvSpPr>
            <a:spLocks noGrp="1"/>
          </p:cNvSpPr>
          <p:nvPr>
            <p:ph idx="1"/>
          </p:nvPr>
        </p:nvSpPr>
        <p:spPr>
          <a:xfrm>
            <a:off x="4965431" y="2438400"/>
            <a:ext cx="6586489" cy="3785419"/>
          </a:xfrm>
        </p:spPr>
        <p:txBody>
          <a:bodyPr>
            <a:normAutofit/>
          </a:bodyPr>
          <a:lstStyle/>
          <a:p>
            <a:pPr marL="0" indent="0">
              <a:lnSpc>
                <a:spcPct val="100000"/>
              </a:lnSpc>
              <a:buNone/>
            </a:pPr>
            <a:r>
              <a:rPr lang="en-US" sz="2400" dirty="0"/>
              <a:t>Have you ever wondered how to get started praying the Word? If so, these printable prayer cards, filled with Bible promises and quotes from Inspiration, are just for you. Topics covered include prayers and promises for your spiritual growth, for your children, your marriage, your ministry, for overcoming spiritual breaches, and much more. The promises included will add power to your prayer life</a:t>
            </a:r>
            <a:r>
              <a:rPr lang="en-US" sz="2400" b="1" dirty="0"/>
              <a:t>. (Also available for download in Spanish. All cards can be edited and personalized!)</a:t>
            </a:r>
          </a:p>
        </p:txBody>
      </p:sp>
    </p:spTree>
    <p:extLst>
      <p:ext uri="{BB962C8B-B14F-4D97-AF65-F5344CB8AC3E}">
        <p14:creationId xmlns:p14="http://schemas.microsoft.com/office/powerpoint/2010/main" val="3276492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3">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970B6-4305-A940-9032-001A38C21DA1}"/>
              </a:ext>
            </a:extLst>
          </p:cNvPr>
          <p:cNvSpPr>
            <a:spLocks noGrp="1"/>
          </p:cNvSpPr>
          <p:nvPr>
            <p:ph type="title"/>
          </p:nvPr>
        </p:nvSpPr>
        <p:spPr>
          <a:xfrm>
            <a:off x="0" y="4525347"/>
            <a:ext cx="7581979" cy="1737360"/>
          </a:xfrm>
        </p:spPr>
        <p:txBody>
          <a:bodyPr vert="horz" lIns="91440" tIns="45720" rIns="91440" bIns="45720" rtlCol="0" anchor="ctr">
            <a:normAutofit/>
          </a:bodyPr>
          <a:lstStyle/>
          <a:p>
            <a:pPr algn="r"/>
            <a:r>
              <a:rPr lang="en-US" sz="4800" dirty="0"/>
              <a:t>Go to the link to download the entire collection: </a:t>
            </a:r>
          </a:p>
        </p:txBody>
      </p:sp>
      <p:sp>
        <p:nvSpPr>
          <p:cNvPr id="3" name="Content Placeholder 2">
            <a:extLst>
              <a:ext uri="{FF2B5EF4-FFF2-40B4-BE49-F238E27FC236}">
                <a16:creationId xmlns:a16="http://schemas.microsoft.com/office/drawing/2014/main" id="{B094834C-F0A5-E84E-9329-A9BFD1653087}"/>
              </a:ext>
            </a:extLst>
          </p:cNvPr>
          <p:cNvSpPr>
            <a:spLocks noGrp="1"/>
          </p:cNvSpPr>
          <p:nvPr>
            <p:ph idx="1"/>
          </p:nvPr>
        </p:nvSpPr>
        <p:spPr>
          <a:xfrm>
            <a:off x="8050761" y="4525347"/>
            <a:ext cx="3967067" cy="1737360"/>
          </a:xfrm>
        </p:spPr>
        <p:txBody>
          <a:bodyPr vert="horz" lIns="91440" tIns="45720" rIns="91440" bIns="45720" rtlCol="0" anchor="ctr">
            <a:normAutofit/>
          </a:bodyPr>
          <a:lstStyle/>
          <a:p>
            <a:pPr marL="0" indent="0">
              <a:buNone/>
            </a:pPr>
            <a:r>
              <a:rPr lang="en-US" sz="2400" dirty="0">
                <a:hlinkClick r:id="rId2"/>
              </a:rPr>
              <a:t>https://www.revivalandreformation.org/resources/all/praying-the-word-prayer-and-promise-card</a:t>
            </a:r>
            <a:r>
              <a:rPr lang="en-US" sz="2400" dirty="0"/>
              <a:t> </a:t>
            </a:r>
          </a:p>
        </p:txBody>
      </p:sp>
      <p:sp>
        <p:nvSpPr>
          <p:cNvPr id="21" name="Oval 15">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rgbClr val="3C3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D8D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6FD073-3EAB-7E4F-A365-DF70A86DCB0F}"/>
              </a:ext>
            </a:extLst>
          </p:cNvPr>
          <p:cNvPicPr>
            <a:picLocks noChangeAspect="1"/>
          </p:cNvPicPr>
          <p:nvPr/>
        </p:nvPicPr>
        <p:blipFill rotWithShape="1">
          <a:blip r:embed="rId3"/>
          <a:srcRect t="5046" r="2" b="5935"/>
          <a:stretch/>
        </p:blipFill>
        <p:spPr>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22" name="Straight Connector 21">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061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137</Words>
  <Application>Microsoft Macintosh PowerPoint</Application>
  <PresentationFormat>Widescreen</PresentationFormat>
  <Paragraphs>6</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Avenir Next</vt:lpstr>
      <vt:lpstr>Calibri</vt:lpstr>
      <vt:lpstr>Calibri Light</vt:lpstr>
      <vt:lpstr>Office Theme</vt:lpstr>
      <vt:lpstr>PRAYING THE WORD: PRAYER &amp; PROMISE CARDS </vt:lpstr>
      <vt:lpstr>PRAYER CARDS</vt:lpstr>
      <vt:lpstr>Go to the link to download the entire collection: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THE WORD: PRAYER &amp; PROMISE CARDS </dc:title>
  <dc:creator>Arrais, Raquel</dc:creator>
  <cp:lastModifiedBy>Arrais, Raquel</cp:lastModifiedBy>
  <cp:revision>2</cp:revision>
  <dcterms:created xsi:type="dcterms:W3CDTF">2018-09-18T17:54:29Z</dcterms:created>
  <dcterms:modified xsi:type="dcterms:W3CDTF">2018-09-18T18:06:55Z</dcterms:modified>
</cp:coreProperties>
</file>