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70" r:id="rId4"/>
    <p:sldId id="271" r:id="rId5"/>
    <p:sldId id="268" r:id="rId6"/>
    <p:sldId id="269" r:id="rId7"/>
    <p:sldId id="259" r:id="rId8"/>
    <p:sldId id="265" r:id="rId9"/>
    <p:sldId id="266" r:id="rId10"/>
    <p:sldId id="263" r:id="rId11"/>
    <p:sldId id="264" r:id="rId12"/>
    <p:sldId id="260" r:id="rId13"/>
    <p:sldId id="257" r:id="rId14"/>
    <p:sldId id="258" r:id="rId15"/>
    <p:sldId id="261" r:id="rId16"/>
    <p:sldId id="279" r:id="rId17"/>
    <p:sldId id="280" r:id="rId18"/>
    <p:sldId id="277" r:id="rId19"/>
    <p:sldId id="278" r:id="rId20"/>
    <p:sldId id="275" r:id="rId21"/>
    <p:sldId id="276" r:id="rId22"/>
    <p:sldId id="274" r:id="rId23"/>
    <p:sldId id="262" r:id="rId24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10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ra Villarreal" userId="b14e32c3b3107a9f" providerId="LiveId" clId="{C596C8E9-3BCD-48D0-ABA0-C4FDF2CD124C}"/>
    <pc:docChg chg="delSld">
      <pc:chgData name="Cora Villarreal" userId="b14e32c3b3107a9f" providerId="LiveId" clId="{C596C8E9-3BCD-48D0-ABA0-C4FDF2CD124C}" dt="2019-12-24T06:56:05.513" v="0" actId="47"/>
      <pc:docMkLst>
        <pc:docMk/>
      </pc:docMkLst>
      <pc:sldChg chg="del">
        <pc:chgData name="Cora Villarreal" userId="b14e32c3b3107a9f" providerId="LiveId" clId="{C596C8E9-3BCD-48D0-ABA0-C4FDF2CD124C}" dt="2019-12-24T06:56:05.513" v="0" actId="47"/>
        <pc:sldMkLst>
          <pc:docMk/>
          <pc:sldMk cId="3618164229" sldId="26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4CFBC-7252-4BA0-A904-B3D158B28A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99BC2A-AEFC-4D4C-8A93-07A2B99882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47CE4-9611-4C27-A18F-055561941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CA9CC-B9E4-4DD1-9721-DB2A0E4468F6}" type="datetimeFigureOut">
              <a:rPr lang="es-MX" smtClean="0"/>
              <a:t>24/12/2019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48653-1905-4091-B8E2-EF218ABB8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D48058-7AEA-4626-9F9E-1AD1DCCB3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2FCA-4142-4D6B-9E38-320BB61042C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83501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971D5-32B4-47FA-9CB5-167E439BA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098833-67C8-44CA-B832-A621864D22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D33E07-D72D-4E21-8BC3-D593BD59F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CA9CC-B9E4-4DD1-9721-DB2A0E4468F6}" type="datetimeFigureOut">
              <a:rPr lang="es-MX" smtClean="0"/>
              <a:t>24/12/2019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D48CE0-D0E1-46E2-A3A1-050B51E83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DD824A-0C61-4E41-B2C3-612E32E00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2FCA-4142-4D6B-9E38-320BB61042C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6294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16B3B2-E8CB-42CA-B4A2-CAEC6649F6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26883F-DB45-4A72-A95F-1EC45E9273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A79FF-D026-40AF-B9D1-F57AF257E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CA9CC-B9E4-4DD1-9721-DB2A0E4468F6}" type="datetimeFigureOut">
              <a:rPr lang="es-MX" smtClean="0"/>
              <a:t>24/12/2019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C621F-E6F8-4FC0-999C-C2D5FAC79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9510F-043D-4277-AD59-866BD3D70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2FCA-4142-4D6B-9E38-320BB61042C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49590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01579-2ECF-4721-8540-D43CE4911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01A0AC-67B6-4C4E-85C3-26156DC83A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EB2B6-B3E5-470A-A7F9-FF25348AC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CA9CC-B9E4-4DD1-9721-DB2A0E4468F6}" type="datetimeFigureOut">
              <a:rPr lang="es-MX" smtClean="0"/>
              <a:t>24/12/2019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2AEF6C-F875-4E37-A302-064C70D8A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DE070-1C30-48DC-AA4F-E190A427C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2FCA-4142-4D6B-9E38-320BB61042C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44976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E58A6-7B48-408A-81E0-B0BBA0695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F7C2D4-A2A2-422A-8728-C0F33F1095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6597F-9FFF-4D87-AF43-6976EFC3A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CA9CC-B9E4-4DD1-9721-DB2A0E4468F6}" type="datetimeFigureOut">
              <a:rPr lang="es-MX" smtClean="0"/>
              <a:t>24/12/2019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CD669B-A28B-4D11-B493-9A8CB6B9A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7B837-42E8-4D55-88FC-82730A67F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2FCA-4142-4D6B-9E38-320BB61042C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79206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03674-9028-4242-AA97-CC80AD505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879C7-CC75-4653-A3A9-56DC6F22CB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CFD481-484C-4957-A825-ED5F9A0D24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E2D730-10E9-4B39-9D7D-7235138DC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CA9CC-B9E4-4DD1-9721-DB2A0E4468F6}" type="datetimeFigureOut">
              <a:rPr lang="es-MX" smtClean="0"/>
              <a:t>24/12/2019</a:t>
            </a:fld>
            <a:endParaRPr 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1EB2CB-989F-435C-AE8A-F360447E7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DF9B16-F339-40BC-98A7-D49CAA9CE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2FCA-4142-4D6B-9E38-320BB61042C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04473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ECB3E-BAF8-4DB5-8DC5-7243D659D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E3ADF-BD4D-444F-ADB4-DABD97897B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43F22A-485A-4DC0-B651-8614FBD8B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81B71C-83B1-4100-8566-AE61ACDEBC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2A3F8D-BE31-4879-A0DC-F866466613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C247E5-AE6C-4F47-8950-800CD0F91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CA9CC-B9E4-4DD1-9721-DB2A0E4468F6}" type="datetimeFigureOut">
              <a:rPr lang="es-MX" smtClean="0"/>
              <a:t>24/12/2019</a:t>
            </a:fld>
            <a:endParaRPr lang="es-MX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167D81-B68D-4BB7-A612-CD79B11CE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214459-7D7B-44CD-904A-015C2D41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2FCA-4142-4D6B-9E38-320BB61042C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56844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0CDA1-D05B-47EC-AF44-589407EF3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CC4995-C14E-4991-81CE-84FBF4985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CA9CC-B9E4-4DD1-9721-DB2A0E4468F6}" type="datetimeFigureOut">
              <a:rPr lang="es-MX" smtClean="0"/>
              <a:t>24/12/2019</a:t>
            </a:fld>
            <a:endParaRPr lang="es-MX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B24853-101D-4CA8-B9B9-CF55FD76A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87D14C-9C05-45ED-9AD0-4B7642195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2FCA-4142-4D6B-9E38-320BB61042C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82126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E3C06D-77E0-4BB0-8905-2E10ACC9A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CA9CC-B9E4-4DD1-9721-DB2A0E4468F6}" type="datetimeFigureOut">
              <a:rPr lang="es-MX" smtClean="0"/>
              <a:t>24/12/2019</a:t>
            </a:fld>
            <a:endParaRPr lang="es-MX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61C5C0-8097-4523-B95A-AB2D37CF8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2AC4E-75E0-4CAB-A1BD-260011025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2FCA-4142-4D6B-9E38-320BB61042C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1202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1CC2F-DEF5-42C9-B88D-4CC8CA600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0B4DD7-B182-4E84-8E56-77B0DA4D9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CA5D59-5085-4116-B720-6D6D80992B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DE1C9D-40F0-4C28-BC1A-FF18C5322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CA9CC-B9E4-4DD1-9721-DB2A0E4468F6}" type="datetimeFigureOut">
              <a:rPr lang="es-MX" smtClean="0"/>
              <a:t>24/12/2019</a:t>
            </a:fld>
            <a:endParaRPr 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9FD74C-0743-4CBB-887B-1659FEF58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1DC224-D4FA-4540-89E7-497251E7B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2FCA-4142-4D6B-9E38-320BB61042C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03241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E78EE-48BD-41EB-BD5C-8DA96C00F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884C3F-3842-4AD5-90FB-C8162058A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E1CD45-E51C-4BC9-95A9-9ED1ECECE8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965B56-8882-4A44-B762-16A61DC68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CA9CC-B9E4-4DD1-9721-DB2A0E4468F6}" type="datetimeFigureOut">
              <a:rPr lang="es-MX" smtClean="0"/>
              <a:t>24/12/2019</a:t>
            </a:fld>
            <a:endParaRPr 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9F4711-9167-46A2-9753-D067D6C74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CCC24A-394F-439B-A7A1-A59F518C7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82FCA-4142-4D6B-9E38-320BB61042C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34046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4637B0-4AAF-46A2-AC19-A472B74E1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F900ED-33FB-41D7-8F0C-1D7D48D764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84C6E-B060-4ED0-868C-7854EFD7F5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CA9CC-B9E4-4DD1-9721-DB2A0E4468F6}" type="datetimeFigureOut">
              <a:rPr lang="es-MX" smtClean="0"/>
              <a:t>24/12/2019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05C53-809E-408C-9BFA-248C87249A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858443-3493-457F-88FA-C2102911B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82FCA-4142-4D6B-9E38-320BB61042C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51206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2128B-776C-4583-8ADA-4AE415E754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5708D1-7A1A-4891-A4F7-EF6AC5FA80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3EFB8353-84F7-4BF8-BC37-81F6759ED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53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C8C09-C607-4063-BB9A-814732239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5CF64-38A0-41E7-BA29-0C521D6C14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726C44E2-E743-4664-94D8-64CB15195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42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77850-CB2E-42E4-8075-2C3389B45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6D003-E444-4781-BC9E-85A291EEA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Picture 3" descr="A piece of paper&#10;&#10;Description automatically generated">
            <a:extLst>
              <a:ext uri="{FF2B5EF4-FFF2-40B4-BE49-F238E27FC236}">
                <a16:creationId xmlns:a16="http://schemas.microsoft.com/office/drawing/2014/main" id="{52F90D31-CCD8-4D45-8DFE-FFC301D60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07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85EDE-FC5E-4590-9C85-52079B9EE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3332B-0C69-4929-8F86-4CAEC72E6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3E57C5-AEAB-4781-A730-C372E791C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17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5073A-54EE-4B26-A2AD-9FD067CF4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5EF70-C162-445B-9BD8-2CB360E33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FEA566-99AE-4579-B014-6D11E81D1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388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6A077-110E-4980-966D-A75176413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AA0D1-F8E3-416D-9431-906126A86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CD2411-1727-4861-B2AC-3F9DB139CA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96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379DC-B58F-47AE-9671-DA98806CE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D098C8-9324-4C4A-9DE1-1E3C946DC4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733392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9C07A-1D22-40F3-BED1-BE7B155CF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72691-C835-4A90-AD7B-BBEBA527D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144525-A2EA-448E-B55D-28D882CDB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74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EFA50-A2A6-491B-96EE-8F41143A9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AF048-5A37-4AFA-A69A-BFE4EFED06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Picture 3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676CE036-8FA7-4CA7-AF22-717D21410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42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FBB96-8DB8-4A54-99C4-12D2BCAC1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5771A-6836-42FB-BBEE-7906640BFE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8E92719B-42CA-49C6-AEE7-57F29D4904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551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9DA24-4C55-4993-A8C7-42444D1C7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778D2-8246-433C-B39D-686B86DECE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694131-0335-4979-B4B7-7F3EB42A3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10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A0D19-4850-423A-977C-7BFA4713A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FCFA4-1A85-42E4-B82B-A44E40C159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728A8A4A-0F75-4DC2-897E-C94815342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71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440BF-74F1-4799-8846-F8E2902E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BE1DE-7FBC-4113-8078-AE80BE23C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EDD3B0-23F8-4069-9613-47B9E6716A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14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BAC85-F7AD-4CF0-802D-3ECEB5F01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5350D-1F60-4F55-9BF1-7BC5F82B09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6BADB1-491A-4E8E-B672-64346D971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5284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C312B-E677-4F06-9172-28F6F67B3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31D8F-1693-4184-A0D0-5A3FAC1FF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Picture 3" descr="A girl posing for a picture&#10;&#10;Description automatically generated">
            <a:extLst>
              <a:ext uri="{FF2B5EF4-FFF2-40B4-BE49-F238E27FC236}">
                <a16:creationId xmlns:a16="http://schemas.microsoft.com/office/drawing/2014/main" id="{257099F4-04A2-4A24-B144-31A76564C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168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2FC72-48D0-4A72-89AE-7FA366B55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73066-84F3-426B-864B-40ED02D0F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F7DEB6-0A11-47FB-8BFA-2C310C3E0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773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E3AD4-8F6A-4F7A-9D06-8B80A1F90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99C7D-0DCA-411D-AEF3-6579F2D8EE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F324F7-A844-4C90-B079-4BBB8FF95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157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82AB8-1183-4088-B362-9562B483A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89645-6D45-48B3-9488-0B556A4B44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959070-8C8A-45A6-87D6-E28AA4A76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500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D8601-A05A-4317-A457-98DB5E754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DD73D-5229-4521-B7FD-FE56239AF7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41E3CA-6646-416C-916B-61857C6AD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33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53412-2552-4533-9580-16188F64E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A15DC-9142-4449-B48E-C1C275E9CF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F66614-83AF-4E94-AC35-13DB7C91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681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AE230-AD24-4EB7-B92C-A60F9A3EF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AF2B2-75CD-43C1-8E32-AF68156A8E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DFA6C7-D780-4D7C-B594-AF0CD38118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89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DDC72-556C-499D-867E-C39F0C80B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0A22B-E373-41E5-832D-4925A2E77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0BEADE-3263-4629-B6A0-D7DBA64B0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839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BAB01-B0EE-4CA2-AF90-2CA9E2179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EFFAC-5AE9-4BA9-9D9C-01CE1E9E08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1CF758-6579-44E4-A3D2-546DEA33C0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373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0</Words>
  <Application>Microsoft Office PowerPoint</Application>
  <PresentationFormat>Widescreen</PresentationFormat>
  <Paragraphs>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Cora Villarreal</dc:creator>
  <cp:lastModifiedBy>Cora Villarreal</cp:lastModifiedBy>
  <cp:revision>2</cp:revision>
  <dcterms:created xsi:type="dcterms:W3CDTF">2019-12-24T06:43:02Z</dcterms:created>
  <dcterms:modified xsi:type="dcterms:W3CDTF">2019-12-24T06:56:14Z</dcterms:modified>
</cp:coreProperties>
</file>