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9" r:id="rId3"/>
    <p:sldId id="260" r:id="rId4"/>
    <p:sldId id="258" r:id="rId5"/>
    <p:sldId id="261" r:id="rId6"/>
    <p:sldId id="262" r:id="rId7"/>
    <p:sldId id="263" r:id="rId8"/>
    <p:sldId id="272" r:id="rId9"/>
    <p:sldId id="265" r:id="rId10"/>
    <p:sldId id="266" r:id="rId11"/>
    <p:sldId id="267" r:id="rId12"/>
    <p:sldId id="268" r:id="rId13"/>
    <p:sldId id="269" r:id="rId14"/>
    <p:sldId id="270" r:id="rId15"/>
    <p:sldId id="275" r:id="rId16"/>
    <p:sldId id="264" r:id="rId17"/>
    <p:sldId id="273" r:id="rId18"/>
    <p:sldId id="27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3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72"/>
    <p:restoredTop sz="74505"/>
  </p:normalViewPr>
  <p:slideViewPr>
    <p:cSldViewPr snapToGrid="0" snapToObjects="1">
      <p:cViewPr varScale="1">
        <p:scale>
          <a:sx n="86" d="100"/>
          <a:sy n="86" d="100"/>
        </p:scale>
        <p:origin x="216" y="576"/>
      </p:cViewPr>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97B518-9102-48F4-90F7-CDA99F09DAC8}"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C86239BB-0373-483D-A100-1613B0E1D7E0}">
      <dgm:prSet/>
      <dgm:spPr/>
      <dgm:t>
        <a:bodyPr/>
        <a:lstStyle/>
        <a:p>
          <a:r>
            <a:rPr lang="en-US" b="1" dirty="0">
              <a:solidFill>
                <a:srgbClr val="002060"/>
              </a:solidFill>
            </a:rPr>
            <a:t>FORM GROUPS </a:t>
          </a:r>
          <a:r>
            <a:rPr lang="en-US" dirty="0"/>
            <a:t>OF THREE TO FOUR PEOPLE.</a:t>
          </a:r>
        </a:p>
      </dgm:t>
    </dgm:pt>
    <dgm:pt modelId="{57E8C88F-219C-4D68-8373-9BD1DCDB9B25}" type="parTrans" cxnId="{9229C326-EAA6-4322-9045-47CF717149C4}">
      <dgm:prSet/>
      <dgm:spPr/>
      <dgm:t>
        <a:bodyPr/>
        <a:lstStyle/>
        <a:p>
          <a:endParaRPr lang="en-US"/>
        </a:p>
      </dgm:t>
    </dgm:pt>
    <dgm:pt modelId="{4228AFD0-2820-4E64-9756-89C220ED6FF8}" type="sibTrans" cxnId="{9229C326-EAA6-4322-9045-47CF717149C4}">
      <dgm:prSet phldrT="01" phldr="0"/>
      <dgm:spPr/>
      <dgm:t>
        <a:bodyPr/>
        <a:lstStyle/>
        <a:p>
          <a:r>
            <a:rPr lang="en-US"/>
            <a:t>01</a:t>
          </a:r>
        </a:p>
      </dgm:t>
    </dgm:pt>
    <dgm:pt modelId="{0789EB17-15ED-4AB7-B9E2-0AF3C3B19EB9}">
      <dgm:prSet/>
      <dgm:spPr/>
      <dgm:t>
        <a:bodyPr/>
        <a:lstStyle/>
        <a:p>
          <a:r>
            <a:rPr lang="en-US" b="1" dirty="0">
              <a:solidFill>
                <a:srgbClr val="002060"/>
              </a:solidFill>
            </a:rPr>
            <a:t>LISTEN TO THESE FEW STORIES </a:t>
          </a:r>
          <a:r>
            <a:rPr lang="en-US" dirty="0"/>
            <a:t>FROM THE LIVES OF WOMEN WHO FACED OBSTACLES.</a:t>
          </a:r>
        </a:p>
      </dgm:t>
    </dgm:pt>
    <dgm:pt modelId="{5B83D702-4322-4B48-A1D2-53087A2DB488}" type="parTrans" cxnId="{0804BFBA-401F-4DF7-9000-508BF5546C4B}">
      <dgm:prSet/>
      <dgm:spPr/>
      <dgm:t>
        <a:bodyPr/>
        <a:lstStyle/>
        <a:p>
          <a:endParaRPr lang="en-US"/>
        </a:p>
      </dgm:t>
    </dgm:pt>
    <dgm:pt modelId="{CDE47A50-0738-479C-B00A-986D5DF43F6D}" type="sibTrans" cxnId="{0804BFBA-401F-4DF7-9000-508BF5546C4B}">
      <dgm:prSet phldrT="02" phldr="0"/>
      <dgm:spPr/>
      <dgm:t>
        <a:bodyPr/>
        <a:lstStyle/>
        <a:p>
          <a:r>
            <a:rPr lang="en-US"/>
            <a:t>02</a:t>
          </a:r>
        </a:p>
      </dgm:t>
    </dgm:pt>
    <dgm:pt modelId="{E0402B85-A768-42B6-984E-C0E23C8F467A}">
      <dgm:prSet/>
      <dgm:spPr/>
      <dgm:t>
        <a:bodyPr/>
        <a:lstStyle/>
        <a:p>
          <a:r>
            <a:rPr lang="en-US" b="1" dirty="0">
              <a:solidFill>
                <a:srgbClr val="002060"/>
              </a:solidFill>
            </a:rPr>
            <a:t>REFLECT AND DISCUSS </a:t>
          </a:r>
          <a:r>
            <a:rPr lang="en-US" dirty="0"/>
            <a:t>THE DIFFICULTIES THEY FACED.</a:t>
          </a:r>
        </a:p>
      </dgm:t>
    </dgm:pt>
    <dgm:pt modelId="{8968B5B0-D2D5-4123-8BF0-4226339B48BC}" type="parTrans" cxnId="{0FC28246-6208-4ECF-91F2-AB43DA28EAB8}">
      <dgm:prSet/>
      <dgm:spPr/>
      <dgm:t>
        <a:bodyPr/>
        <a:lstStyle/>
        <a:p>
          <a:endParaRPr lang="en-US"/>
        </a:p>
      </dgm:t>
    </dgm:pt>
    <dgm:pt modelId="{C4E83CBF-3A9D-4061-92F4-E219699D00E2}" type="sibTrans" cxnId="{0FC28246-6208-4ECF-91F2-AB43DA28EAB8}">
      <dgm:prSet phldrT="03" phldr="0"/>
      <dgm:spPr/>
      <dgm:t>
        <a:bodyPr/>
        <a:lstStyle/>
        <a:p>
          <a:r>
            <a:rPr lang="en-US"/>
            <a:t>03</a:t>
          </a:r>
        </a:p>
      </dgm:t>
    </dgm:pt>
    <dgm:pt modelId="{961188CD-E300-7745-81A0-962E27715C62}" type="pres">
      <dgm:prSet presAssocID="{FE97B518-9102-48F4-90F7-CDA99F09DAC8}" presName="Name0" presStyleCnt="0">
        <dgm:presLayoutVars>
          <dgm:animLvl val="lvl"/>
          <dgm:resizeHandles val="exact"/>
        </dgm:presLayoutVars>
      </dgm:prSet>
      <dgm:spPr/>
    </dgm:pt>
    <dgm:pt modelId="{DAB89E92-9A3B-1F46-94F4-41D7EBBA352E}" type="pres">
      <dgm:prSet presAssocID="{C86239BB-0373-483D-A100-1613B0E1D7E0}" presName="compositeNode" presStyleCnt="0">
        <dgm:presLayoutVars>
          <dgm:bulletEnabled val="1"/>
        </dgm:presLayoutVars>
      </dgm:prSet>
      <dgm:spPr/>
    </dgm:pt>
    <dgm:pt modelId="{54997BC8-378E-D142-8222-9B68671A317E}" type="pres">
      <dgm:prSet presAssocID="{C86239BB-0373-483D-A100-1613B0E1D7E0}" presName="bgRect" presStyleLbl="alignNode1" presStyleIdx="0" presStyleCnt="3"/>
      <dgm:spPr/>
    </dgm:pt>
    <dgm:pt modelId="{6F616BA2-164C-BD4F-9437-2F506A4794D3}" type="pres">
      <dgm:prSet presAssocID="{4228AFD0-2820-4E64-9756-89C220ED6FF8}" presName="sibTransNodeRect" presStyleLbl="alignNode1" presStyleIdx="0" presStyleCnt="3">
        <dgm:presLayoutVars>
          <dgm:chMax val="0"/>
          <dgm:bulletEnabled val="1"/>
        </dgm:presLayoutVars>
      </dgm:prSet>
      <dgm:spPr/>
    </dgm:pt>
    <dgm:pt modelId="{D97A31F5-AA7C-9145-847E-C93D97A7BB35}" type="pres">
      <dgm:prSet presAssocID="{C86239BB-0373-483D-A100-1613B0E1D7E0}" presName="nodeRect" presStyleLbl="alignNode1" presStyleIdx="0" presStyleCnt="3">
        <dgm:presLayoutVars>
          <dgm:bulletEnabled val="1"/>
        </dgm:presLayoutVars>
      </dgm:prSet>
      <dgm:spPr/>
    </dgm:pt>
    <dgm:pt modelId="{49DA9931-30F3-1F40-B10E-151D704BD25A}" type="pres">
      <dgm:prSet presAssocID="{4228AFD0-2820-4E64-9756-89C220ED6FF8}" presName="sibTrans" presStyleCnt="0"/>
      <dgm:spPr/>
    </dgm:pt>
    <dgm:pt modelId="{7FBE5EBE-1141-DE4D-9346-5BFA4485183E}" type="pres">
      <dgm:prSet presAssocID="{0789EB17-15ED-4AB7-B9E2-0AF3C3B19EB9}" presName="compositeNode" presStyleCnt="0">
        <dgm:presLayoutVars>
          <dgm:bulletEnabled val="1"/>
        </dgm:presLayoutVars>
      </dgm:prSet>
      <dgm:spPr/>
    </dgm:pt>
    <dgm:pt modelId="{55D159D4-411A-2C48-B4AC-B6EDD0B23B23}" type="pres">
      <dgm:prSet presAssocID="{0789EB17-15ED-4AB7-B9E2-0AF3C3B19EB9}" presName="bgRect" presStyleLbl="alignNode1" presStyleIdx="1" presStyleCnt="3"/>
      <dgm:spPr/>
    </dgm:pt>
    <dgm:pt modelId="{8FA6958C-F016-5347-A6BA-08B34CF0FEA6}" type="pres">
      <dgm:prSet presAssocID="{CDE47A50-0738-479C-B00A-986D5DF43F6D}" presName="sibTransNodeRect" presStyleLbl="alignNode1" presStyleIdx="1" presStyleCnt="3">
        <dgm:presLayoutVars>
          <dgm:chMax val="0"/>
          <dgm:bulletEnabled val="1"/>
        </dgm:presLayoutVars>
      </dgm:prSet>
      <dgm:spPr/>
    </dgm:pt>
    <dgm:pt modelId="{FAC8B756-6F09-3A44-8EC4-EDA365E480DB}" type="pres">
      <dgm:prSet presAssocID="{0789EB17-15ED-4AB7-B9E2-0AF3C3B19EB9}" presName="nodeRect" presStyleLbl="alignNode1" presStyleIdx="1" presStyleCnt="3">
        <dgm:presLayoutVars>
          <dgm:bulletEnabled val="1"/>
        </dgm:presLayoutVars>
      </dgm:prSet>
      <dgm:spPr/>
    </dgm:pt>
    <dgm:pt modelId="{5858FFB8-C23A-F14C-9958-BB9A80266361}" type="pres">
      <dgm:prSet presAssocID="{CDE47A50-0738-479C-B00A-986D5DF43F6D}" presName="sibTrans" presStyleCnt="0"/>
      <dgm:spPr/>
    </dgm:pt>
    <dgm:pt modelId="{BD40CFC6-4365-584B-AD25-A8B67CB75270}" type="pres">
      <dgm:prSet presAssocID="{E0402B85-A768-42B6-984E-C0E23C8F467A}" presName="compositeNode" presStyleCnt="0">
        <dgm:presLayoutVars>
          <dgm:bulletEnabled val="1"/>
        </dgm:presLayoutVars>
      </dgm:prSet>
      <dgm:spPr/>
    </dgm:pt>
    <dgm:pt modelId="{F59EC28A-F484-954A-A9B9-0E1928010115}" type="pres">
      <dgm:prSet presAssocID="{E0402B85-A768-42B6-984E-C0E23C8F467A}" presName="bgRect" presStyleLbl="alignNode1" presStyleIdx="2" presStyleCnt="3"/>
      <dgm:spPr/>
    </dgm:pt>
    <dgm:pt modelId="{6F91E385-43E7-2A42-B230-71313A057FFD}" type="pres">
      <dgm:prSet presAssocID="{C4E83CBF-3A9D-4061-92F4-E219699D00E2}" presName="sibTransNodeRect" presStyleLbl="alignNode1" presStyleIdx="2" presStyleCnt="3">
        <dgm:presLayoutVars>
          <dgm:chMax val="0"/>
          <dgm:bulletEnabled val="1"/>
        </dgm:presLayoutVars>
      </dgm:prSet>
      <dgm:spPr/>
    </dgm:pt>
    <dgm:pt modelId="{D887A205-A723-7B43-B3DE-489469D3342C}" type="pres">
      <dgm:prSet presAssocID="{E0402B85-A768-42B6-984E-C0E23C8F467A}" presName="nodeRect" presStyleLbl="alignNode1" presStyleIdx="2" presStyleCnt="3">
        <dgm:presLayoutVars>
          <dgm:bulletEnabled val="1"/>
        </dgm:presLayoutVars>
      </dgm:prSet>
      <dgm:spPr/>
    </dgm:pt>
  </dgm:ptLst>
  <dgm:cxnLst>
    <dgm:cxn modelId="{6CBA6609-3D0B-A043-9A31-BC53AFE3F8B3}" type="presOf" srcId="{C86239BB-0373-483D-A100-1613B0E1D7E0}" destId="{D97A31F5-AA7C-9145-847E-C93D97A7BB35}" srcOrd="1" destOrd="0" presId="urn:microsoft.com/office/officeart/2016/7/layout/LinearBlockProcessNumbered"/>
    <dgm:cxn modelId="{9229C326-EAA6-4322-9045-47CF717149C4}" srcId="{FE97B518-9102-48F4-90F7-CDA99F09DAC8}" destId="{C86239BB-0373-483D-A100-1613B0E1D7E0}" srcOrd="0" destOrd="0" parTransId="{57E8C88F-219C-4D68-8373-9BD1DCDB9B25}" sibTransId="{4228AFD0-2820-4E64-9756-89C220ED6FF8}"/>
    <dgm:cxn modelId="{A24E8738-1A8A-3F42-9C18-AD0AD766CB5A}" type="presOf" srcId="{FE97B518-9102-48F4-90F7-CDA99F09DAC8}" destId="{961188CD-E300-7745-81A0-962E27715C62}" srcOrd="0" destOrd="0" presId="urn:microsoft.com/office/officeart/2016/7/layout/LinearBlockProcessNumbered"/>
    <dgm:cxn modelId="{0FC28246-6208-4ECF-91F2-AB43DA28EAB8}" srcId="{FE97B518-9102-48F4-90F7-CDA99F09DAC8}" destId="{E0402B85-A768-42B6-984E-C0E23C8F467A}" srcOrd="2" destOrd="0" parTransId="{8968B5B0-D2D5-4123-8BF0-4226339B48BC}" sibTransId="{C4E83CBF-3A9D-4061-92F4-E219699D00E2}"/>
    <dgm:cxn modelId="{9584D26A-656D-CD42-AF72-831BA1EF4749}" type="presOf" srcId="{C86239BB-0373-483D-A100-1613B0E1D7E0}" destId="{54997BC8-378E-D142-8222-9B68671A317E}" srcOrd="0" destOrd="0" presId="urn:microsoft.com/office/officeart/2016/7/layout/LinearBlockProcessNumbered"/>
    <dgm:cxn modelId="{DE05786E-A55D-F942-B743-6FE2AE2B18C0}" type="presOf" srcId="{E0402B85-A768-42B6-984E-C0E23C8F467A}" destId="{F59EC28A-F484-954A-A9B9-0E1928010115}" srcOrd="0" destOrd="0" presId="urn:microsoft.com/office/officeart/2016/7/layout/LinearBlockProcessNumbered"/>
    <dgm:cxn modelId="{6E838376-0CC1-314E-86A4-9C9E23350B83}" type="presOf" srcId="{0789EB17-15ED-4AB7-B9E2-0AF3C3B19EB9}" destId="{FAC8B756-6F09-3A44-8EC4-EDA365E480DB}" srcOrd="1" destOrd="0" presId="urn:microsoft.com/office/officeart/2016/7/layout/LinearBlockProcessNumbered"/>
    <dgm:cxn modelId="{6565F093-F727-D04F-97E8-0E026B662DC7}" type="presOf" srcId="{CDE47A50-0738-479C-B00A-986D5DF43F6D}" destId="{8FA6958C-F016-5347-A6BA-08B34CF0FEA6}" srcOrd="0" destOrd="0" presId="urn:microsoft.com/office/officeart/2016/7/layout/LinearBlockProcessNumbered"/>
    <dgm:cxn modelId="{8606AE9D-3008-E74C-8E06-DD17FA968E5A}" type="presOf" srcId="{C4E83CBF-3A9D-4061-92F4-E219699D00E2}" destId="{6F91E385-43E7-2A42-B230-71313A057FFD}" srcOrd="0" destOrd="0" presId="urn:microsoft.com/office/officeart/2016/7/layout/LinearBlockProcessNumbered"/>
    <dgm:cxn modelId="{0804BFBA-401F-4DF7-9000-508BF5546C4B}" srcId="{FE97B518-9102-48F4-90F7-CDA99F09DAC8}" destId="{0789EB17-15ED-4AB7-B9E2-0AF3C3B19EB9}" srcOrd="1" destOrd="0" parTransId="{5B83D702-4322-4B48-A1D2-53087A2DB488}" sibTransId="{CDE47A50-0738-479C-B00A-986D5DF43F6D}"/>
    <dgm:cxn modelId="{DD6AF8DF-DDFA-7A41-87BC-67F9DBC24544}" type="presOf" srcId="{4228AFD0-2820-4E64-9756-89C220ED6FF8}" destId="{6F616BA2-164C-BD4F-9437-2F506A4794D3}" srcOrd="0" destOrd="0" presId="urn:microsoft.com/office/officeart/2016/7/layout/LinearBlockProcessNumbered"/>
    <dgm:cxn modelId="{95BC95F1-AA38-DB42-9578-6BD2E4F07FF9}" type="presOf" srcId="{E0402B85-A768-42B6-984E-C0E23C8F467A}" destId="{D887A205-A723-7B43-B3DE-489469D3342C}" srcOrd="1" destOrd="0" presId="urn:microsoft.com/office/officeart/2016/7/layout/LinearBlockProcessNumbered"/>
    <dgm:cxn modelId="{B4A490FF-7BCF-2D47-8791-914A97FDB296}" type="presOf" srcId="{0789EB17-15ED-4AB7-B9E2-0AF3C3B19EB9}" destId="{55D159D4-411A-2C48-B4AC-B6EDD0B23B23}" srcOrd="0" destOrd="0" presId="urn:microsoft.com/office/officeart/2016/7/layout/LinearBlockProcessNumbered"/>
    <dgm:cxn modelId="{B2B48C55-51D1-C847-8DAC-8CB7474A5BF3}" type="presParOf" srcId="{961188CD-E300-7745-81A0-962E27715C62}" destId="{DAB89E92-9A3B-1F46-94F4-41D7EBBA352E}" srcOrd="0" destOrd="0" presId="urn:microsoft.com/office/officeart/2016/7/layout/LinearBlockProcessNumbered"/>
    <dgm:cxn modelId="{23F61B87-06C6-FE4F-A0E1-A3D11ECE6D8A}" type="presParOf" srcId="{DAB89E92-9A3B-1F46-94F4-41D7EBBA352E}" destId="{54997BC8-378E-D142-8222-9B68671A317E}" srcOrd="0" destOrd="0" presId="urn:microsoft.com/office/officeart/2016/7/layout/LinearBlockProcessNumbered"/>
    <dgm:cxn modelId="{43971B7A-4C01-864E-BA5B-08D63CE4411B}" type="presParOf" srcId="{DAB89E92-9A3B-1F46-94F4-41D7EBBA352E}" destId="{6F616BA2-164C-BD4F-9437-2F506A4794D3}" srcOrd="1" destOrd="0" presId="urn:microsoft.com/office/officeart/2016/7/layout/LinearBlockProcessNumbered"/>
    <dgm:cxn modelId="{DD956ADC-4DC3-E947-8BA1-4EA58E20A58B}" type="presParOf" srcId="{DAB89E92-9A3B-1F46-94F4-41D7EBBA352E}" destId="{D97A31F5-AA7C-9145-847E-C93D97A7BB35}" srcOrd="2" destOrd="0" presId="urn:microsoft.com/office/officeart/2016/7/layout/LinearBlockProcessNumbered"/>
    <dgm:cxn modelId="{69DBDF71-9454-7B45-9238-3A43F9AC084C}" type="presParOf" srcId="{961188CD-E300-7745-81A0-962E27715C62}" destId="{49DA9931-30F3-1F40-B10E-151D704BD25A}" srcOrd="1" destOrd="0" presId="urn:microsoft.com/office/officeart/2016/7/layout/LinearBlockProcessNumbered"/>
    <dgm:cxn modelId="{08676AA5-2334-B244-9005-5FC6B684138B}" type="presParOf" srcId="{961188CD-E300-7745-81A0-962E27715C62}" destId="{7FBE5EBE-1141-DE4D-9346-5BFA4485183E}" srcOrd="2" destOrd="0" presId="urn:microsoft.com/office/officeart/2016/7/layout/LinearBlockProcessNumbered"/>
    <dgm:cxn modelId="{8C2790CB-2C75-8442-BF68-110C9738A202}" type="presParOf" srcId="{7FBE5EBE-1141-DE4D-9346-5BFA4485183E}" destId="{55D159D4-411A-2C48-B4AC-B6EDD0B23B23}" srcOrd="0" destOrd="0" presId="urn:microsoft.com/office/officeart/2016/7/layout/LinearBlockProcessNumbered"/>
    <dgm:cxn modelId="{494BD9B9-FEE0-F643-A465-892102FD7085}" type="presParOf" srcId="{7FBE5EBE-1141-DE4D-9346-5BFA4485183E}" destId="{8FA6958C-F016-5347-A6BA-08B34CF0FEA6}" srcOrd="1" destOrd="0" presId="urn:microsoft.com/office/officeart/2016/7/layout/LinearBlockProcessNumbered"/>
    <dgm:cxn modelId="{17202EBA-C537-D348-A740-FA3B5A3912AE}" type="presParOf" srcId="{7FBE5EBE-1141-DE4D-9346-5BFA4485183E}" destId="{FAC8B756-6F09-3A44-8EC4-EDA365E480DB}" srcOrd="2" destOrd="0" presId="urn:microsoft.com/office/officeart/2016/7/layout/LinearBlockProcessNumbered"/>
    <dgm:cxn modelId="{8E783D0C-F147-5949-94A6-CF4D8F9B31B4}" type="presParOf" srcId="{961188CD-E300-7745-81A0-962E27715C62}" destId="{5858FFB8-C23A-F14C-9958-BB9A80266361}" srcOrd="3" destOrd="0" presId="urn:microsoft.com/office/officeart/2016/7/layout/LinearBlockProcessNumbered"/>
    <dgm:cxn modelId="{0258CE91-3AD6-9643-8AFE-4808C91693FE}" type="presParOf" srcId="{961188CD-E300-7745-81A0-962E27715C62}" destId="{BD40CFC6-4365-584B-AD25-A8B67CB75270}" srcOrd="4" destOrd="0" presId="urn:microsoft.com/office/officeart/2016/7/layout/LinearBlockProcessNumbered"/>
    <dgm:cxn modelId="{4060233A-EBB7-1A47-9735-D8ABD4EAF535}" type="presParOf" srcId="{BD40CFC6-4365-584B-AD25-A8B67CB75270}" destId="{F59EC28A-F484-954A-A9B9-0E1928010115}" srcOrd="0" destOrd="0" presId="urn:microsoft.com/office/officeart/2016/7/layout/LinearBlockProcessNumbered"/>
    <dgm:cxn modelId="{EB1850E1-DDC6-3342-8BEE-B24E520AB74F}" type="presParOf" srcId="{BD40CFC6-4365-584B-AD25-A8B67CB75270}" destId="{6F91E385-43E7-2A42-B230-71313A057FFD}" srcOrd="1" destOrd="0" presId="urn:microsoft.com/office/officeart/2016/7/layout/LinearBlockProcessNumbered"/>
    <dgm:cxn modelId="{6EA65113-0CA5-9E4B-B573-61FB89BEBC47}" type="presParOf" srcId="{BD40CFC6-4365-584B-AD25-A8B67CB75270}" destId="{D887A205-A723-7B43-B3DE-489469D3342C}"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27D4F1-0740-4170-9EAF-1F6BD3C4EA5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5144D80-E39E-474C-811C-3E7F88D0CA41}">
      <dgm:prSet custT="1"/>
      <dgm:spPr/>
      <dgm:t>
        <a:bodyPr/>
        <a:lstStyle/>
        <a:p>
          <a:pPr>
            <a:lnSpc>
              <a:spcPct val="100000"/>
            </a:lnSpc>
          </a:pPr>
          <a:r>
            <a:rPr lang="en-US" sz="1400" dirty="0"/>
            <a:t>STEPS FOR OVERCOMING OBSTACLES</a:t>
          </a:r>
        </a:p>
      </dgm:t>
    </dgm:pt>
    <dgm:pt modelId="{8B61C5F4-B2FE-4311-A9B9-FEA4C370E247}" type="parTrans" cxnId="{F5DB248C-BE2E-4EF5-8F55-1B966535F76A}">
      <dgm:prSet/>
      <dgm:spPr/>
      <dgm:t>
        <a:bodyPr/>
        <a:lstStyle/>
        <a:p>
          <a:endParaRPr lang="en-US"/>
        </a:p>
      </dgm:t>
    </dgm:pt>
    <dgm:pt modelId="{FC4E8625-01C2-4BED-A9B0-303AD96E63EB}" type="sibTrans" cxnId="{F5DB248C-BE2E-4EF5-8F55-1B966535F76A}">
      <dgm:prSet/>
      <dgm:spPr/>
      <dgm:t>
        <a:bodyPr/>
        <a:lstStyle/>
        <a:p>
          <a:pPr>
            <a:lnSpc>
              <a:spcPct val="100000"/>
            </a:lnSpc>
          </a:pPr>
          <a:endParaRPr lang="en-US"/>
        </a:p>
      </dgm:t>
    </dgm:pt>
    <dgm:pt modelId="{DEB753A5-78AD-4BB7-897B-3C0AC5525CB2}">
      <dgm:prSet custT="1"/>
      <dgm:spPr/>
      <dgm:t>
        <a:bodyPr/>
        <a:lstStyle/>
        <a:p>
          <a:pPr algn="l">
            <a:lnSpc>
              <a:spcPct val="100000"/>
            </a:lnSpc>
          </a:pPr>
          <a:r>
            <a:rPr lang="en-US" sz="1800" dirty="0"/>
            <a:t>In small groups of three or four, discuss options for overcoming obstacles the four women in the stories faced.</a:t>
          </a:r>
        </a:p>
      </dgm:t>
    </dgm:pt>
    <dgm:pt modelId="{CE80CB5F-B5E8-44ED-ADE2-837A429D97DD}" type="parTrans" cxnId="{0CDAEA96-8838-4D32-8C6D-9A453FFC00BC}">
      <dgm:prSet/>
      <dgm:spPr/>
      <dgm:t>
        <a:bodyPr/>
        <a:lstStyle/>
        <a:p>
          <a:endParaRPr lang="en-US"/>
        </a:p>
      </dgm:t>
    </dgm:pt>
    <dgm:pt modelId="{0DCE2526-7A17-4222-B9ED-A6ABC1D391EA}" type="sibTrans" cxnId="{0CDAEA96-8838-4D32-8C6D-9A453FFC00BC}">
      <dgm:prSet/>
      <dgm:spPr/>
      <dgm:t>
        <a:bodyPr/>
        <a:lstStyle/>
        <a:p>
          <a:endParaRPr lang="en-US"/>
        </a:p>
      </dgm:t>
    </dgm:pt>
    <dgm:pt modelId="{F0B3B31E-7AB9-4028-BE24-61B47E778BDA}" type="pres">
      <dgm:prSet presAssocID="{F027D4F1-0740-4170-9EAF-1F6BD3C4EA53}" presName="root" presStyleCnt="0">
        <dgm:presLayoutVars>
          <dgm:dir/>
          <dgm:resizeHandles val="exact"/>
        </dgm:presLayoutVars>
      </dgm:prSet>
      <dgm:spPr/>
    </dgm:pt>
    <dgm:pt modelId="{478E8A88-59D7-4EE2-89D7-78A8EFD7AFF6}" type="pres">
      <dgm:prSet presAssocID="{F027D4F1-0740-4170-9EAF-1F6BD3C4EA53}" presName="container" presStyleCnt="0">
        <dgm:presLayoutVars>
          <dgm:dir/>
          <dgm:resizeHandles val="exact"/>
        </dgm:presLayoutVars>
      </dgm:prSet>
      <dgm:spPr/>
    </dgm:pt>
    <dgm:pt modelId="{82A404AC-5B9D-4CCC-A92E-DB757BB300EF}" type="pres">
      <dgm:prSet presAssocID="{85144D80-E39E-474C-811C-3E7F88D0CA41}" presName="compNode" presStyleCnt="0"/>
      <dgm:spPr/>
    </dgm:pt>
    <dgm:pt modelId="{C0E0C3F9-EF0C-4A5C-B26F-10D30F3A64B2}" type="pres">
      <dgm:prSet presAssocID="{85144D80-E39E-474C-811C-3E7F88D0CA41}" presName="iconBgRect" presStyleLbl="bgShp" presStyleIdx="0" presStyleCnt="2"/>
      <dgm:spPr/>
    </dgm:pt>
    <dgm:pt modelId="{8777FA5E-0836-4394-896D-6E9C1DF6DB46}" type="pres">
      <dgm:prSet presAssocID="{85144D80-E39E-474C-811C-3E7F88D0CA4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0FE3CB7E-84EF-4562-99FD-774C7EB65272}" type="pres">
      <dgm:prSet presAssocID="{85144D80-E39E-474C-811C-3E7F88D0CA41}" presName="spaceRect" presStyleCnt="0"/>
      <dgm:spPr/>
    </dgm:pt>
    <dgm:pt modelId="{262A098A-5F13-4B0A-9F67-E8CC72785D07}" type="pres">
      <dgm:prSet presAssocID="{85144D80-E39E-474C-811C-3E7F88D0CA41}" presName="textRect" presStyleLbl="revTx" presStyleIdx="0" presStyleCnt="2" custScaleX="137520" custLinFactNeighborX="11413">
        <dgm:presLayoutVars>
          <dgm:chMax val="1"/>
          <dgm:chPref val="1"/>
        </dgm:presLayoutVars>
      </dgm:prSet>
      <dgm:spPr/>
    </dgm:pt>
    <dgm:pt modelId="{3CE390D4-03F0-4FE0-9E10-714D067A4D76}" type="pres">
      <dgm:prSet presAssocID="{FC4E8625-01C2-4BED-A9B0-303AD96E63EB}" presName="sibTrans" presStyleLbl="sibTrans2D1" presStyleIdx="0" presStyleCnt="0"/>
      <dgm:spPr/>
    </dgm:pt>
    <dgm:pt modelId="{F0DD6EFC-8F9F-40A9-97E6-1F9721758612}" type="pres">
      <dgm:prSet presAssocID="{DEB753A5-78AD-4BB7-897B-3C0AC5525CB2}" presName="compNode" presStyleCnt="0"/>
      <dgm:spPr/>
    </dgm:pt>
    <dgm:pt modelId="{7E822408-2DD1-4819-9F82-B57326B6580F}" type="pres">
      <dgm:prSet presAssocID="{DEB753A5-78AD-4BB7-897B-3C0AC5525CB2}" presName="iconBgRect" presStyleLbl="bgShp" presStyleIdx="1" presStyleCnt="2"/>
      <dgm:spPr/>
    </dgm:pt>
    <dgm:pt modelId="{EB7F12D7-21A3-4196-A434-62FCCB1910BE}" type="pres">
      <dgm:prSet presAssocID="{DEB753A5-78AD-4BB7-897B-3C0AC5525CB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902A022E-55C5-42EE-87A0-493463B43E80}" type="pres">
      <dgm:prSet presAssocID="{DEB753A5-78AD-4BB7-897B-3C0AC5525CB2}" presName="spaceRect" presStyleCnt="0"/>
      <dgm:spPr/>
    </dgm:pt>
    <dgm:pt modelId="{C3D3C60C-88DA-412C-902C-7B9D0D3CC029}" type="pres">
      <dgm:prSet presAssocID="{DEB753A5-78AD-4BB7-897B-3C0AC5525CB2}" presName="textRect" presStyleLbl="revTx" presStyleIdx="1" presStyleCnt="2">
        <dgm:presLayoutVars>
          <dgm:chMax val="1"/>
          <dgm:chPref val="1"/>
        </dgm:presLayoutVars>
      </dgm:prSet>
      <dgm:spPr/>
    </dgm:pt>
  </dgm:ptLst>
  <dgm:cxnLst>
    <dgm:cxn modelId="{1C61A555-3AC0-4257-BB67-E54CC5B409A3}" type="presOf" srcId="{F027D4F1-0740-4170-9EAF-1F6BD3C4EA53}" destId="{F0B3B31E-7AB9-4028-BE24-61B47E778BDA}" srcOrd="0" destOrd="0" presId="urn:microsoft.com/office/officeart/2018/2/layout/IconCircleList"/>
    <dgm:cxn modelId="{6551FA6C-EAC4-4578-AEBE-692E266E5670}" type="presOf" srcId="{FC4E8625-01C2-4BED-A9B0-303AD96E63EB}" destId="{3CE390D4-03F0-4FE0-9E10-714D067A4D76}" srcOrd="0" destOrd="0" presId="urn:microsoft.com/office/officeart/2018/2/layout/IconCircleList"/>
    <dgm:cxn modelId="{F5DB248C-BE2E-4EF5-8F55-1B966535F76A}" srcId="{F027D4F1-0740-4170-9EAF-1F6BD3C4EA53}" destId="{85144D80-E39E-474C-811C-3E7F88D0CA41}" srcOrd="0" destOrd="0" parTransId="{8B61C5F4-B2FE-4311-A9B9-FEA4C370E247}" sibTransId="{FC4E8625-01C2-4BED-A9B0-303AD96E63EB}"/>
    <dgm:cxn modelId="{0CDAEA96-8838-4D32-8C6D-9A453FFC00BC}" srcId="{F027D4F1-0740-4170-9EAF-1F6BD3C4EA53}" destId="{DEB753A5-78AD-4BB7-897B-3C0AC5525CB2}" srcOrd="1" destOrd="0" parTransId="{CE80CB5F-B5E8-44ED-ADE2-837A429D97DD}" sibTransId="{0DCE2526-7A17-4222-B9ED-A6ABC1D391EA}"/>
    <dgm:cxn modelId="{0486EB97-24A2-43FF-B52C-3716D847B87E}" type="presOf" srcId="{85144D80-E39E-474C-811C-3E7F88D0CA41}" destId="{262A098A-5F13-4B0A-9F67-E8CC72785D07}" srcOrd="0" destOrd="0" presId="urn:microsoft.com/office/officeart/2018/2/layout/IconCircleList"/>
    <dgm:cxn modelId="{E30DF6AA-5FD8-4B9D-9D5B-6A0AE9DE6A8F}" type="presOf" srcId="{DEB753A5-78AD-4BB7-897B-3C0AC5525CB2}" destId="{C3D3C60C-88DA-412C-902C-7B9D0D3CC029}" srcOrd="0" destOrd="0" presId="urn:microsoft.com/office/officeart/2018/2/layout/IconCircleList"/>
    <dgm:cxn modelId="{60A95650-E528-4C7E-8780-6D8C779EB2AD}" type="presParOf" srcId="{F0B3B31E-7AB9-4028-BE24-61B47E778BDA}" destId="{478E8A88-59D7-4EE2-89D7-78A8EFD7AFF6}" srcOrd="0" destOrd="0" presId="urn:microsoft.com/office/officeart/2018/2/layout/IconCircleList"/>
    <dgm:cxn modelId="{774F196D-3AA3-42A6-BE43-4ED331985BD7}" type="presParOf" srcId="{478E8A88-59D7-4EE2-89D7-78A8EFD7AFF6}" destId="{82A404AC-5B9D-4CCC-A92E-DB757BB300EF}" srcOrd="0" destOrd="0" presId="urn:microsoft.com/office/officeart/2018/2/layout/IconCircleList"/>
    <dgm:cxn modelId="{527A26FA-97B6-4B80-BE0F-4244923E2D1E}" type="presParOf" srcId="{82A404AC-5B9D-4CCC-A92E-DB757BB300EF}" destId="{C0E0C3F9-EF0C-4A5C-B26F-10D30F3A64B2}" srcOrd="0" destOrd="0" presId="urn:microsoft.com/office/officeart/2018/2/layout/IconCircleList"/>
    <dgm:cxn modelId="{F633FD0A-CBB4-4158-BEFF-F119120F33E3}" type="presParOf" srcId="{82A404AC-5B9D-4CCC-A92E-DB757BB300EF}" destId="{8777FA5E-0836-4394-896D-6E9C1DF6DB46}" srcOrd="1" destOrd="0" presId="urn:microsoft.com/office/officeart/2018/2/layout/IconCircleList"/>
    <dgm:cxn modelId="{4E75D4EB-5A91-4D2E-A155-2261C37C7AFD}" type="presParOf" srcId="{82A404AC-5B9D-4CCC-A92E-DB757BB300EF}" destId="{0FE3CB7E-84EF-4562-99FD-774C7EB65272}" srcOrd="2" destOrd="0" presId="urn:microsoft.com/office/officeart/2018/2/layout/IconCircleList"/>
    <dgm:cxn modelId="{4546F609-E898-4F75-999A-6D3AAFEDBA55}" type="presParOf" srcId="{82A404AC-5B9D-4CCC-A92E-DB757BB300EF}" destId="{262A098A-5F13-4B0A-9F67-E8CC72785D07}" srcOrd="3" destOrd="0" presId="urn:microsoft.com/office/officeart/2018/2/layout/IconCircleList"/>
    <dgm:cxn modelId="{0A08F8BE-5D86-426F-89ED-829407CF4770}" type="presParOf" srcId="{478E8A88-59D7-4EE2-89D7-78A8EFD7AFF6}" destId="{3CE390D4-03F0-4FE0-9E10-714D067A4D76}" srcOrd="1" destOrd="0" presId="urn:microsoft.com/office/officeart/2018/2/layout/IconCircleList"/>
    <dgm:cxn modelId="{238199AC-ECD8-404F-90EA-BD5DD0BD576D}" type="presParOf" srcId="{478E8A88-59D7-4EE2-89D7-78A8EFD7AFF6}" destId="{F0DD6EFC-8F9F-40A9-97E6-1F9721758612}" srcOrd="2" destOrd="0" presId="urn:microsoft.com/office/officeart/2018/2/layout/IconCircleList"/>
    <dgm:cxn modelId="{B412B9ED-07FB-4687-ACA7-DDD934853981}" type="presParOf" srcId="{F0DD6EFC-8F9F-40A9-97E6-1F9721758612}" destId="{7E822408-2DD1-4819-9F82-B57326B6580F}" srcOrd="0" destOrd="0" presId="urn:microsoft.com/office/officeart/2018/2/layout/IconCircleList"/>
    <dgm:cxn modelId="{7E9EF0F6-4CEF-4221-8427-56FF00590359}" type="presParOf" srcId="{F0DD6EFC-8F9F-40A9-97E6-1F9721758612}" destId="{EB7F12D7-21A3-4196-A434-62FCCB1910BE}" srcOrd="1" destOrd="0" presId="urn:microsoft.com/office/officeart/2018/2/layout/IconCircleList"/>
    <dgm:cxn modelId="{2E252ECB-12B4-49D6-A4B2-7C7B8E2850D9}" type="presParOf" srcId="{F0DD6EFC-8F9F-40A9-97E6-1F9721758612}" destId="{902A022E-55C5-42EE-87A0-493463B43E80}" srcOrd="2" destOrd="0" presId="urn:microsoft.com/office/officeart/2018/2/layout/IconCircleList"/>
    <dgm:cxn modelId="{596B3B18-204D-4D67-A993-F01B1111C5B2}" type="presParOf" srcId="{F0DD6EFC-8F9F-40A9-97E6-1F9721758612}" destId="{C3D3C60C-88DA-412C-902C-7B9D0D3CC02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F5BCF3-D097-4566-8D52-87F612854BB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AF9CF5E-BCFC-4DD6-9522-9272CC5FA982}">
      <dgm:prSet/>
      <dgm:spPr/>
      <dgm:t>
        <a:bodyPr/>
        <a:lstStyle/>
        <a:p>
          <a:pPr>
            <a:defRPr cap="all"/>
          </a:pPr>
          <a:r>
            <a:rPr lang="en-US" dirty="0"/>
            <a:t>STEPS FOR OVERCOMING OBSTACLES</a:t>
          </a:r>
        </a:p>
      </dgm:t>
    </dgm:pt>
    <dgm:pt modelId="{800D89A1-0176-4363-B3BE-19B572E2F76C}" type="parTrans" cxnId="{AE610CE4-B3FF-4538-A35F-C38DDC23B1C2}">
      <dgm:prSet/>
      <dgm:spPr/>
      <dgm:t>
        <a:bodyPr/>
        <a:lstStyle/>
        <a:p>
          <a:endParaRPr lang="en-US"/>
        </a:p>
      </dgm:t>
    </dgm:pt>
    <dgm:pt modelId="{F46C6F32-F5A0-43CD-8222-1FAC02096A6A}" type="sibTrans" cxnId="{AE610CE4-B3FF-4538-A35F-C38DDC23B1C2}">
      <dgm:prSet/>
      <dgm:spPr/>
      <dgm:t>
        <a:bodyPr/>
        <a:lstStyle/>
        <a:p>
          <a:endParaRPr lang="en-US"/>
        </a:p>
      </dgm:t>
    </dgm:pt>
    <dgm:pt modelId="{FB1702F5-AEFA-4E6F-A6E1-449D3EBD6492}">
      <dgm:prSet/>
      <dgm:spPr/>
      <dgm:t>
        <a:bodyPr/>
        <a:lstStyle/>
        <a:p>
          <a:pPr>
            <a:defRPr cap="all"/>
          </a:pPr>
          <a:r>
            <a:rPr lang="en-US"/>
            <a:t>Share each group’s suggested options.</a:t>
          </a:r>
        </a:p>
      </dgm:t>
    </dgm:pt>
    <dgm:pt modelId="{0BEEB241-C933-4609-AFD6-A874D1F15297}" type="parTrans" cxnId="{287DF135-07CA-4C25-801B-049F231FC117}">
      <dgm:prSet/>
      <dgm:spPr/>
      <dgm:t>
        <a:bodyPr/>
        <a:lstStyle/>
        <a:p>
          <a:endParaRPr lang="en-US"/>
        </a:p>
      </dgm:t>
    </dgm:pt>
    <dgm:pt modelId="{3D82219F-73D6-4558-A882-445C3A78774E}" type="sibTrans" cxnId="{287DF135-07CA-4C25-801B-049F231FC117}">
      <dgm:prSet/>
      <dgm:spPr/>
      <dgm:t>
        <a:bodyPr/>
        <a:lstStyle/>
        <a:p>
          <a:endParaRPr lang="en-US"/>
        </a:p>
      </dgm:t>
    </dgm:pt>
    <dgm:pt modelId="{E4615B18-14C6-43C3-BA72-350FDF2566C1}">
      <dgm:prSet/>
      <dgm:spPr/>
      <dgm:t>
        <a:bodyPr/>
        <a:lstStyle/>
        <a:p>
          <a:pPr>
            <a:defRPr cap="all"/>
          </a:pPr>
          <a:r>
            <a:rPr lang="en-US" dirty="0"/>
            <a:t>Make a final list of all suggestions.</a:t>
          </a:r>
        </a:p>
      </dgm:t>
    </dgm:pt>
    <dgm:pt modelId="{4461FDA8-4C46-4FDD-9FA6-2CA1D02D2799}" type="parTrans" cxnId="{863F13E3-9607-4CB4-BC87-1D5B03F9D763}">
      <dgm:prSet/>
      <dgm:spPr/>
      <dgm:t>
        <a:bodyPr/>
        <a:lstStyle/>
        <a:p>
          <a:endParaRPr lang="en-US"/>
        </a:p>
      </dgm:t>
    </dgm:pt>
    <dgm:pt modelId="{7E8A103D-568F-477A-BDFC-6C48D70BA1C3}" type="sibTrans" cxnId="{863F13E3-9607-4CB4-BC87-1D5B03F9D763}">
      <dgm:prSet/>
      <dgm:spPr/>
      <dgm:t>
        <a:bodyPr/>
        <a:lstStyle/>
        <a:p>
          <a:endParaRPr lang="en-US"/>
        </a:p>
      </dgm:t>
    </dgm:pt>
    <dgm:pt modelId="{ADF4606C-6209-4884-B766-DD9BD2479685}">
      <dgm:prSet/>
      <dgm:spPr/>
      <dgm:t>
        <a:bodyPr/>
        <a:lstStyle/>
        <a:p>
          <a:pPr>
            <a:defRPr cap="all"/>
          </a:pPr>
          <a:r>
            <a:rPr lang="en-US" dirty="0"/>
            <a:t>Listen to how SKYLA, Katerina, Tessa, and Jasmine overcame their obstacles and completed their life journeys.</a:t>
          </a:r>
        </a:p>
      </dgm:t>
    </dgm:pt>
    <dgm:pt modelId="{324029A3-B096-4CC8-A214-35D876E0750B}" type="parTrans" cxnId="{B454729A-B2CA-4F75-9DC7-CD452DFA79A2}">
      <dgm:prSet/>
      <dgm:spPr/>
      <dgm:t>
        <a:bodyPr/>
        <a:lstStyle/>
        <a:p>
          <a:endParaRPr lang="en-US"/>
        </a:p>
      </dgm:t>
    </dgm:pt>
    <dgm:pt modelId="{B3D0F15C-84AC-4C50-B051-8C3175DD2546}" type="sibTrans" cxnId="{B454729A-B2CA-4F75-9DC7-CD452DFA79A2}">
      <dgm:prSet/>
      <dgm:spPr/>
      <dgm:t>
        <a:bodyPr/>
        <a:lstStyle/>
        <a:p>
          <a:endParaRPr lang="en-US"/>
        </a:p>
      </dgm:t>
    </dgm:pt>
    <dgm:pt modelId="{04F49965-2300-4B0E-9BBD-8E3E2D00AD86}" type="pres">
      <dgm:prSet presAssocID="{8CF5BCF3-D097-4566-8D52-87F612854BB3}" presName="root" presStyleCnt="0">
        <dgm:presLayoutVars>
          <dgm:dir/>
          <dgm:resizeHandles val="exact"/>
        </dgm:presLayoutVars>
      </dgm:prSet>
      <dgm:spPr/>
    </dgm:pt>
    <dgm:pt modelId="{49C772BB-78C8-497E-9507-E1EE03B7DE01}" type="pres">
      <dgm:prSet presAssocID="{0AF9CF5E-BCFC-4DD6-9522-9272CC5FA982}" presName="compNode" presStyleCnt="0"/>
      <dgm:spPr/>
    </dgm:pt>
    <dgm:pt modelId="{E416DBC3-21D2-4E7F-BB53-92B9677C536D}" type="pres">
      <dgm:prSet presAssocID="{0AF9CF5E-BCFC-4DD6-9522-9272CC5FA982}" presName="iconBgRect" presStyleLbl="bgShp" presStyleIdx="0" presStyleCnt="4"/>
      <dgm:spPr>
        <a:prstGeom prst="round2DiagRect">
          <a:avLst>
            <a:gd name="adj1" fmla="val 29727"/>
            <a:gd name="adj2" fmla="val 0"/>
          </a:avLst>
        </a:prstGeom>
      </dgm:spPr>
    </dgm:pt>
    <dgm:pt modelId="{096A2099-E796-40BF-B6A6-5A737CD8CD6C}" type="pres">
      <dgm:prSet presAssocID="{0AF9CF5E-BCFC-4DD6-9522-9272CC5FA9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465BFC0-4A6E-4C74-A2C4-FE686562126E}" type="pres">
      <dgm:prSet presAssocID="{0AF9CF5E-BCFC-4DD6-9522-9272CC5FA982}" presName="spaceRect" presStyleCnt="0"/>
      <dgm:spPr/>
    </dgm:pt>
    <dgm:pt modelId="{47B33B7F-35AE-4ACA-AE36-5344746AFC9C}" type="pres">
      <dgm:prSet presAssocID="{0AF9CF5E-BCFC-4DD6-9522-9272CC5FA982}" presName="textRect" presStyleLbl="revTx" presStyleIdx="0" presStyleCnt="4">
        <dgm:presLayoutVars>
          <dgm:chMax val="1"/>
          <dgm:chPref val="1"/>
        </dgm:presLayoutVars>
      </dgm:prSet>
      <dgm:spPr/>
    </dgm:pt>
    <dgm:pt modelId="{D1F28690-8754-4039-B9A5-FE9BEFCC19E9}" type="pres">
      <dgm:prSet presAssocID="{F46C6F32-F5A0-43CD-8222-1FAC02096A6A}" presName="sibTrans" presStyleCnt="0"/>
      <dgm:spPr/>
    </dgm:pt>
    <dgm:pt modelId="{AF9FA5DC-2768-42B2-93FA-A7BB20E5719C}" type="pres">
      <dgm:prSet presAssocID="{FB1702F5-AEFA-4E6F-A6E1-449D3EBD6492}" presName="compNode" presStyleCnt="0"/>
      <dgm:spPr/>
    </dgm:pt>
    <dgm:pt modelId="{B547A531-CBDE-4BE8-AC7B-C167C3ABF81E}" type="pres">
      <dgm:prSet presAssocID="{FB1702F5-AEFA-4E6F-A6E1-449D3EBD6492}" presName="iconBgRect" presStyleLbl="bgShp" presStyleIdx="1" presStyleCnt="4"/>
      <dgm:spPr>
        <a:prstGeom prst="round2DiagRect">
          <a:avLst>
            <a:gd name="adj1" fmla="val 29727"/>
            <a:gd name="adj2" fmla="val 0"/>
          </a:avLst>
        </a:prstGeom>
      </dgm:spPr>
    </dgm:pt>
    <dgm:pt modelId="{8A9A8B40-41E6-432A-AE37-D14E638C0401}" type="pres">
      <dgm:prSet presAssocID="{FB1702F5-AEFA-4E6F-A6E1-449D3EBD649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rcular Flowchart"/>
        </a:ext>
      </dgm:extLst>
    </dgm:pt>
    <dgm:pt modelId="{E2D2B62E-5F39-469C-9714-0FB1833FB119}" type="pres">
      <dgm:prSet presAssocID="{FB1702F5-AEFA-4E6F-A6E1-449D3EBD6492}" presName="spaceRect" presStyleCnt="0"/>
      <dgm:spPr/>
    </dgm:pt>
    <dgm:pt modelId="{5CDFD248-3512-491B-85DA-48048276A25B}" type="pres">
      <dgm:prSet presAssocID="{FB1702F5-AEFA-4E6F-A6E1-449D3EBD6492}" presName="textRect" presStyleLbl="revTx" presStyleIdx="1" presStyleCnt="4">
        <dgm:presLayoutVars>
          <dgm:chMax val="1"/>
          <dgm:chPref val="1"/>
        </dgm:presLayoutVars>
      </dgm:prSet>
      <dgm:spPr/>
    </dgm:pt>
    <dgm:pt modelId="{077692E4-4D62-4F06-95AE-8BDEE9548E54}" type="pres">
      <dgm:prSet presAssocID="{3D82219F-73D6-4558-A882-445C3A78774E}" presName="sibTrans" presStyleCnt="0"/>
      <dgm:spPr/>
    </dgm:pt>
    <dgm:pt modelId="{263C3B5F-BF1D-414B-A726-F2656595C81D}" type="pres">
      <dgm:prSet presAssocID="{E4615B18-14C6-43C3-BA72-350FDF2566C1}" presName="compNode" presStyleCnt="0"/>
      <dgm:spPr/>
    </dgm:pt>
    <dgm:pt modelId="{18AEDDCF-6837-41D7-A39E-BBBF896F4BC0}" type="pres">
      <dgm:prSet presAssocID="{E4615B18-14C6-43C3-BA72-350FDF2566C1}" presName="iconBgRect" presStyleLbl="bgShp" presStyleIdx="2" presStyleCnt="4"/>
      <dgm:spPr>
        <a:prstGeom prst="round2DiagRect">
          <a:avLst>
            <a:gd name="adj1" fmla="val 29727"/>
            <a:gd name="adj2" fmla="val 0"/>
          </a:avLst>
        </a:prstGeom>
      </dgm:spPr>
    </dgm:pt>
    <dgm:pt modelId="{3B30E64A-088F-4D10-A09D-216E2CE7B7A8}" type="pres">
      <dgm:prSet presAssocID="{E4615B18-14C6-43C3-BA72-350FDF2566C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485558F2-4BE3-4958-86B3-F5BB76149039}" type="pres">
      <dgm:prSet presAssocID="{E4615B18-14C6-43C3-BA72-350FDF2566C1}" presName="spaceRect" presStyleCnt="0"/>
      <dgm:spPr/>
    </dgm:pt>
    <dgm:pt modelId="{0CE6E749-F9E1-4D52-B062-2DCF9C405962}" type="pres">
      <dgm:prSet presAssocID="{E4615B18-14C6-43C3-BA72-350FDF2566C1}" presName="textRect" presStyleLbl="revTx" presStyleIdx="2" presStyleCnt="4">
        <dgm:presLayoutVars>
          <dgm:chMax val="1"/>
          <dgm:chPref val="1"/>
        </dgm:presLayoutVars>
      </dgm:prSet>
      <dgm:spPr/>
    </dgm:pt>
    <dgm:pt modelId="{797F9E72-47C0-4CC9-BCAC-F2038669FE8B}" type="pres">
      <dgm:prSet presAssocID="{7E8A103D-568F-477A-BDFC-6C48D70BA1C3}" presName="sibTrans" presStyleCnt="0"/>
      <dgm:spPr/>
    </dgm:pt>
    <dgm:pt modelId="{A8CDDEEB-B298-4690-BD20-C696701CBD73}" type="pres">
      <dgm:prSet presAssocID="{ADF4606C-6209-4884-B766-DD9BD2479685}" presName="compNode" presStyleCnt="0"/>
      <dgm:spPr/>
    </dgm:pt>
    <dgm:pt modelId="{83087C5B-2567-443F-B55F-05A5FE4F3A46}" type="pres">
      <dgm:prSet presAssocID="{ADF4606C-6209-4884-B766-DD9BD2479685}" presName="iconBgRect" presStyleLbl="bgShp" presStyleIdx="3" presStyleCnt="4"/>
      <dgm:spPr>
        <a:prstGeom prst="round2DiagRect">
          <a:avLst>
            <a:gd name="adj1" fmla="val 29727"/>
            <a:gd name="adj2" fmla="val 0"/>
          </a:avLst>
        </a:prstGeom>
      </dgm:spPr>
    </dgm:pt>
    <dgm:pt modelId="{205C1C51-6398-4C7E-B11A-737CE031243E}" type="pres">
      <dgm:prSet presAssocID="{ADF4606C-6209-4884-B766-DD9BD247968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ngel Face Outline"/>
        </a:ext>
      </dgm:extLst>
    </dgm:pt>
    <dgm:pt modelId="{7763A9E0-A5A5-4C2F-9DBC-33C812CFEBED}" type="pres">
      <dgm:prSet presAssocID="{ADF4606C-6209-4884-B766-DD9BD2479685}" presName="spaceRect" presStyleCnt="0"/>
      <dgm:spPr/>
    </dgm:pt>
    <dgm:pt modelId="{F0023ECE-B540-4F8F-8A32-525B4CEC8BA4}" type="pres">
      <dgm:prSet presAssocID="{ADF4606C-6209-4884-B766-DD9BD2479685}" presName="textRect" presStyleLbl="revTx" presStyleIdx="3" presStyleCnt="4">
        <dgm:presLayoutVars>
          <dgm:chMax val="1"/>
          <dgm:chPref val="1"/>
        </dgm:presLayoutVars>
      </dgm:prSet>
      <dgm:spPr/>
    </dgm:pt>
  </dgm:ptLst>
  <dgm:cxnLst>
    <dgm:cxn modelId="{287DF135-07CA-4C25-801B-049F231FC117}" srcId="{8CF5BCF3-D097-4566-8D52-87F612854BB3}" destId="{FB1702F5-AEFA-4E6F-A6E1-449D3EBD6492}" srcOrd="1" destOrd="0" parTransId="{0BEEB241-C933-4609-AFD6-A874D1F15297}" sibTransId="{3D82219F-73D6-4558-A882-445C3A78774E}"/>
    <dgm:cxn modelId="{BAA3AD3C-1B75-4D6E-91E9-75FA6AD06743}" type="presOf" srcId="{0AF9CF5E-BCFC-4DD6-9522-9272CC5FA982}" destId="{47B33B7F-35AE-4ACA-AE36-5344746AFC9C}" srcOrd="0" destOrd="0" presId="urn:microsoft.com/office/officeart/2018/5/layout/IconLeafLabelList"/>
    <dgm:cxn modelId="{85A24989-0C66-4D94-8A31-AAF64D988896}" type="presOf" srcId="{ADF4606C-6209-4884-B766-DD9BD2479685}" destId="{F0023ECE-B540-4F8F-8A32-525B4CEC8BA4}" srcOrd="0" destOrd="0" presId="urn:microsoft.com/office/officeart/2018/5/layout/IconLeafLabelList"/>
    <dgm:cxn modelId="{A655D68E-6F1D-4C5E-B67C-4B7AD0666A85}" type="presOf" srcId="{FB1702F5-AEFA-4E6F-A6E1-449D3EBD6492}" destId="{5CDFD248-3512-491B-85DA-48048276A25B}" srcOrd="0" destOrd="0" presId="urn:microsoft.com/office/officeart/2018/5/layout/IconLeafLabelList"/>
    <dgm:cxn modelId="{B454729A-B2CA-4F75-9DC7-CD452DFA79A2}" srcId="{8CF5BCF3-D097-4566-8D52-87F612854BB3}" destId="{ADF4606C-6209-4884-B766-DD9BD2479685}" srcOrd="3" destOrd="0" parTransId="{324029A3-B096-4CC8-A214-35D876E0750B}" sibTransId="{B3D0F15C-84AC-4C50-B051-8C3175DD2546}"/>
    <dgm:cxn modelId="{2549B4AE-96A9-460A-85B4-187CEC8FBDFE}" type="presOf" srcId="{8CF5BCF3-D097-4566-8D52-87F612854BB3}" destId="{04F49965-2300-4B0E-9BBD-8E3E2D00AD86}" srcOrd="0" destOrd="0" presId="urn:microsoft.com/office/officeart/2018/5/layout/IconLeafLabelList"/>
    <dgm:cxn modelId="{670B87C5-13EC-4ADE-AA58-1F3268138B51}" type="presOf" srcId="{E4615B18-14C6-43C3-BA72-350FDF2566C1}" destId="{0CE6E749-F9E1-4D52-B062-2DCF9C405962}" srcOrd="0" destOrd="0" presId="urn:microsoft.com/office/officeart/2018/5/layout/IconLeafLabelList"/>
    <dgm:cxn modelId="{863F13E3-9607-4CB4-BC87-1D5B03F9D763}" srcId="{8CF5BCF3-D097-4566-8D52-87F612854BB3}" destId="{E4615B18-14C6-43C3-BA72-350FDF2566C1}" srcOrd="2" destOrd="0" parTransId="{4461FDA8-4C46-4FDD-9FA6-2CA1D02D2799}" sibTransId="{7E8A103D-568F-477A-BDFC-6C48D70BA1C3}"/>
    <dgm:cxn modelId="{AE610CE4-B3FF-4538-A35F-C38DDC23B1C2}" srcId="{8CF5BCF3-D097-4566-8D52-87F612854BB3}" destId="{0AF9CF5E-BCFC-4DD6-9522-9272CC5FA982}" srcOrd="0" destOrd="0" parTransId="{800D89A1-0176-4363-B3BE-19B572E2F76C}" sibTransId="{F46C6F32-F5A0-43CD-8222-1FAC02096A6A}"/>
    <dgm:cxn modelId="{D3C17EEF-5563-4E28-B713-9865607F001E}" type="presParOf" srcId="{04F49965-2300-4B0E-9BBD-8E3E2D00AD86}" destId="{49C772BB-78C8-497E-9507-E1EE03B7DE01}" srcOrd="0" destOrd="0" presId="urn:microsoft.com/office/officeart/2018/5/layout/IconLeafLabelList"/>
    <dgm:cxn modelId="{44AAB4E4-23BF-45B7-BEE9-CA5FC44F0B8F}" type="presParOf" srcId="{49C772BB-78C8-497E-9507-E1EE03B7DE01}" destId="{E416DBC3-21D2-4E7F-BB53-92B9677C536D}" srcOrd="0" destOrd="0" presId="urn:microsoft.com/office/officeart/2018/5/layout/IconLeafLabelList"/>
    <dgm:cxn modelId="{3777DE1A-5E1F-4213-BD35-66788DEF197C}" type="presParOf" srcId="{49C772BB-78C8-497E-9507-E1EE03B7DE01}" destId="{096A2099-E796-40BF-B6A6-5A737CD8CD6C}" srcOrd="1" destOrd="0" presId="urn:microsoft.com/office/officeart/2018/5/layout/IconLeafLabelList"/>
    <dgm:cxn modelId="{C274322A-9A17-4938-B330-9B167E10A2AD}" type="presParOf" srcId="{49C772BB-78C8-497E-9507-E1EE03B7DE01}" destId="{E465BFC0-4A6E-4C74-A2C4-FE686562126E}" srcOrd="2" destOrd="0" presId="urn:microsoft.com/office/officeart/2018/5/layout/IconLeafLabelList"/>
    <dgm:cxn modelId="{0C68F371-A638-43E5-BF0E-82894C537853}" type="presParOf" srcId="{49C772BB-78C8-497E-9507-E1EE03B7DE01}" destId="{47B33B7F-35AE-4ACA-AE36-5344746AFC9C}" srcOrd="3" destOrd="0" presId="urn:microsoft.com/office/officeart/2018/5/layout/IconLeafLabelList"/>
    <dgm:cxn modelId="{994D5F79-2997-467D-99D6-2F31044028FC}" type="presParOf" srcId="{04F49965-2300-4B0E-9BBD-8E3E2D00AD86}" destId="{D1F28690-8754-4039-B9A5-FE9BEFCC19E9}" srcOrd="1" destOrd="0" presId="urn:microsoft.com/office/officeart/2018/5/layout/IconLeafLabelList"/>
    <dgm:cxn modelId="{E720DCFF-C2CD-42F3-AF73-1E0B5E264022}" type="presParOf" srcId="{04F49965-2300-4B0E-9BBD-8E3E2D00AD86}" destId="{AF9FA5DC-2768-42B2-93FA-A7BB20E5719C}" srcOrd="2" destOrd="0" presId="urn:microsoft.com/office/officeart/2018/5/layout/IconLeafLabelList"/>
    <dgm:cxn modelId="{0DB151BD-C828-4B25-85C0-3498AA072FB2}" type="presParOf" srcId="{AF9FA5DC-2768-42B2-93FA-A7BB20E5719C}" destId="{B547A531-CBDE-4BE8-AC7B-C167C3ABF81E}" srcOrd="0" destOrd="0" presId="urn:microsoft.com/office/officeart/2018/5/layout/IconLeafLabelList"/>
    <dgm:cxn modelId="{87AEE04B-0CFB-4455-A3C9-08B612F39214}" type="presParOf" srcId="{AF9FA5DC-2768-42B2-93FA-A7BB20E5719C}" destId="{8A9A8B40-41E6-432A-AE37-D14E638C0401}" srcOrd="1" destOrd="0" presId="urn:microsoft.com/office/officeart/2018/5/layout/IconLeafLabelList"/>
    <dgm:cxn modelId="{02BB65BE-855F-43E1-973C-BA375D1ACBED}" type="presParOf" srcId="{AF9FA5DC-2768-42B2-93FA-A7BB20E5719C}" destId="{E2D2B62E-5F39-469C-9714-0FB1833FB119}" srcOrd="2" destOrd="0" presId="urn:microsoft.com/office/officeart/2018/5/layout/IconLeafLabelList"/>
    <dgm:cxn modelId="{4CD9A91F-EB65-425D-8715-094E54787A57}" type="presParOf" srcId="{AF9FA5DC-2768-42B2-93FA-A7BB20E5719C}" destId="{5CDFD248-3512-491B-85DA-48048276A25B}" srcOrd="3" destOrd="0" presId="urn:microsoft.com/office/officeart/2018/5/layout/IconLeafLabelList"/>
    <dgm:cxn modelId="{384FA11E-DCBC-4F3C-8366-BF31EA1179E3}" type="presParOf" srcId="{04F49965-2300-4B0E-9BBD-8E3E2D00AD86}" destId="{077692E4-4D62-4F06-95AE-8BDEE9548E54}" srcOrd="3" destOrd="0" presId="urn:microsoft.com/office/officeart/2018/5/layout/IconLeafLabelList"/>
    <dgm:cxn modelId="{FFFAC1C6-8259-4F1D-9B05-84872266F0D1}" type="presParOf" srcId="{04F49965-2300-4B0E-9BBD-8E3E2D00AD86}" destId="{263C3B5F-BF1D-414B-A726-F2656595C81D}" srcOrd="4" destOrd="0" presId="urn:microsoft.com/office/officeart/2018/5/layout/IconLeafLabelList"/>
    <dgm:cxn modelId="{D1442E21-CFB2-4E75-9B50-1824C1AB4B2E}" type="presParOf" srcId="{263C3B5F-BF1D-414B-A726-F2656595C81D}" destId="{18AEDDCF-6837-41D7-A39E-BBBF896F4BC0}" srcOrd="0" destOrd="0" presId="urn:microsoft.com/office/officeart/2018/5/layout/IconLeafLabelList"/>
    <dgm:cxn modelId="{5281B71A-9E06-4836-9C9C-DA963E1B40E5}" type="presParOf" srcId="{263C3B5F-BF1D-414B-A726-F2656595C81D}" destId="{3B30E64A-088F-4D10-A09D-216E2CE7B7A8}" srcOrd="1" destOrd="0" presId="urn:microsoft.com/office/officeart/2018/5/layout/IconLeafLabelList"/>
    <dgm:cxn modelId="{F341290F-2715-45BB-BB0C-6CDAEAE1B01E}" type="presParOf" srcId="{263C3B5F-BF1D-414B-A726-F2656595C81D}" destId="{485558F2-4BE3-4958-86B3-F5BB76149039}" srcOrd="2" destOrd="0" presId="urn:microsoft.com/office/officeart/2018/5/layout/IconLeafLabelList"/>
    <dgm:cxn modelId="{12E6EF7D-0E87-4BBD-BC9D-CA153E94293B}" type="presParOf" srcId="{263C3B5F-BF1D-414B-A726-F2656595C81D}" destId="{0CE6E749-F9E1-4D52-B062-2DCF9C405962}" srcOrd="3" destOrd="0" presId="urn:microsoft.com/office/officeart/2018/5/layout/IconLeafLabelList"/>
    <dgm:cxn modelId="{4E182AD3-20C1-44F5-979B-583AB43794D3}" type="presParOf" srcId="{04F49965-2300-4B0E-9BBD-8E3E2D00AD86}" destId="{797F9E72-47C0-4CC9-BCAC-F2038669FE8B}" srcOrd="5" destOrd="0" presId="urn:microsoft.com/office/officeart/2018/5/layout/IconLeafLabelList"/>
    <dgm:cxn modelId="{EC872AD9-4EE9-49CA-9A24-DB0C62B58878}" type="presParOf" srcId="{04F49965-2300-4B0E-9BBD-8E3E2D00AD86}" destId="{A8CDDEEB-B298-4690-BD20-C696701CBD73}" srcOrd="6" destOrd="0" presId="urn:microsoft.com/office/officeart/2018/5/layout/IconLeafLabelList"/>
    <dgm:cxn modelId="{23B5E560-93D2-463D-B924-969AB57C8160}" type="presParOf" srcId="{A8CDDEEB-B298-4690-BD20-C696701CBD73}" destId="{83087C5B-2567-443F-B55F-05A5FE4F3A46}" srcOrd="0" destOrd="0" presId="urn:microsoft.com/office/officeart/2018/5/layout/IconLeafLabelList"/>
    <dgm:cxn modelId="{0D78544A-80A5-425B-ACC5-531204BFD93F}" type="presParOf" srcId="{A8CDDEEB-B298-4690-BD20-C696701CBD73}" destId="{205C1C51-6398-4C7E-B11A-737CE031243E}" srcOrd="1" destOrd="0" presId="urn:microsoft.com/office/officeart/2018/5/layout/IconLeafLabelList"/>
    <dgm:cxn modelId="{7CE359AD-92C5-42D9-9F0F-E89349F9EDD0}" type="presParOf" srcId="{A8CDDEEB-B298-4690-BD20-C696701CBD73}" destId="{7763A9E0-A5A5-4C2F-9DBC-33C812CFEBED}" srcOrd="2" destOrd="0" presId="urn:microsoft.com/office/officeart/2018/5/layout/IconLeafLabelList"/>
    <dgm:cxn modelId="{A5F53A99-1503-4398-BE84-F5269A35AE06}" type="presParOf" srcId="{A8CDDEEB-B298-4690-BD20-C696701CBD73}" destId="{F0023ECE-B540-4F8F-8A32-525B4CEC8BA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E8BB5D-0BF5-4D1F-9034-73C9E499A832}"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BFBD0A42-046D-4C2A-8B85-EAF06B195A3C}">
      <dgm:prSet custT="1"/>
      <dgm:spPr/>
      <dgm:t>
        <a:bodyPr/>
        <a:lstStyle/>
        <a:p>
          <a:r>
            <a:rPr lang="en-US" sz="3200" b="1" dirty="0"/>
            <a:t>Choose</a:t>
          </a:r>
        </a:p>
      </dgm:t>
    </dgm:pt>
    <dgm:pt modelId="{5F1CC10D-1D4A-4632-9305-941D842555D2}" type="parTrans" cxnId="{F95A8F67-52A3-4A1C-A1CF-42444A862112}">
      <dgm:prSet/>
      <dgm:spPr/>
      <dgm:t>
        <a:bodyPr/>
        <a:lstStyle/>
        <a:p>
          <a:endParaRPr lang="en-US"/>
        </a:p>
      </dgm:t>
    </dgm:pt>
    <dgm:pt modelId="{AD02C37B-E33E-46BF-BA76-137AA4D455C3}" type="sibTrans" cxnId="{F95A8F67-52A3-4A1C-A1CF-42444A862112}">
      <dgm:prSet/>
      <dgm:spPr/>
      <dgm:t>
        <a:bodyPr/>
        <a:lstStyle/>
        <a:p>
          <a:endParaRPr lang="en-US"/>
        </a:p>
      </dgm:t>
    </dgm:pt>
    <dgm:pt modelId="{7772A112-EF28-48A4-9691-4FD6724F3241}">
      <dgm:prSet custT="1"/>
      <dgm:spPr/>
      <dgm:t>
        <a:bodyPr/>
        <a:lstStyle/>
        <a:p>
          <a:r>
            <a:rPr lang="en-US" sz="1600" dirty="0"/>
            <a:t>Choose several options that you can adapt and use from:</a:t>
          </a:r>
        </a:p>
      </dgm:t>
    </dgm:pt>
    <dgm:pt modelId="{F4370EFE-E358-45D9-9F9C-54C9CC591918}" type="parTrans" cxnId="{D676554D-5E48-4D6F-9729-E1561794E750}">
      <dgm:prSet/>
      <dgm:spPr/>
      <dgm:t>
        <a:bodyPr/>
        <a:lstStyle/>
        <a:p>
          <a:endParaRPr lang="en-US"/>
        </a:p>
      </dgm:t>
    </dgm:pt>
    <dgm:pt modelId="{9EB71381-DA30-4447-9CAA-E5DC0DD70020}" type="sibTrans" cxnId="{D676554D-5E48-4D6F-9729-E1561794E750}">
      <dgm:prSet/>
      <dgm:spPr/>
      <dgm:t>
        <a:bodyPr/>
        <a:lstStyle/>
        <a:p>
          <a:endParaRPr lang="en-US"/>
        </a:p>
      </dgm:t>
    </dgm:pt>
    <dgm:pt modelId="{C7A0510D-08A1-4159-B2BB-53636AFEB6A1}">
      <dgm:prSet custT="1"/>
      <dgm:spPr/>
      <dgm:t>
        <a:bodyPr/>
        <a:lstStyle/>
        <a:p>
          <a:r>
            <a:rPr lang="en-US" sz="1600" dirty="0"/>
            <a:t>The group’s suggestions. </a:t>
          </a:r>
        </a:p>
      </dgm:t>
    </dgm:pt>
    <dgm:pt modelId="{17356377-89C4-4FE0-AEA1-19EAB40740FB}" type="parTrans" cxnId="{B07D0C01-1BDB-4741-A33C-1FD2AB43B69B}">
      <dgm:prSet/>
      <dgm:spPr/>
      <dgm:t>
        <a:bodyPr/>
        <a:lstStyle/>
        <a:p>
          <a:endParaRPr lang="en-US"/>
        </a:p>
      </dgm:t>
    </dgm:pt>
    <dgm:pt modelId="{86B72538-75D6-4F18-914B-31CA5DAE1966}" type="sibTrans" cxnId="{B07D0C01-1BDB-4741-A33C-1FD2AB43B69B}">
      <dgm:prSet/>
      <dgm:spPr/>
      <dgm:t>
        <a:bodyPr/>
        <a:lstStyle/>
        <a:p>
          <a:endParaRPr lang="en-US"/>
        </a:p>
      </dgm:t>
    </dgm:pt>
    <dgm:pt modelId="{2B8FD2C2-477B-42BD-90E8-52EFDD4D7603}">
      <dgm:prSet custT="1"/>
      <dgm:spPr/>
      <dgm:t>
        <a:bodyPr/>
        <a:lstStyle/>
        <a:p>
          <a:r>
            <a:rPr lang="en-US" sz="1600" dirty="0"/>
            <a:t>Your own reflection.</a:t>
          </a:r>
        </a:p>
      </dgm:t>
    </dgm:pt>
    <dgm:pt modelId="{84B5BCDC-4176-4938-A7A4-F1F770E60909}" type="parTrans" cxnId="{23714A7C-2623-4814-9B0E-4C2864AABE6A}">
      <dgm:prSet/>
      <dgm:spPr/>
      <dgm:t>
        <a:bodyPr/>
        <a:lstStyle/>
        <a:p>
          <a:endParaRPr lang="en-US"/>
        </a:p>
      </dgm:t>
    </dgm:pt>
    <dgm:pt modelId="{3A704506-2599-400F-81C0-157A1093C0EA}" type="sibTrans" cxnId="{23714A7C-2623-4814-9B0E-4C2864AABE6A}">
      <dgm:prSet/>
      <dgm:spPr/>
      <dgm:t>
        <a:bodyPr/>
        <a:lstStyle/>
        <a:p>
          <a:endParaRPr lang="en-US"/>
        </a:p>
      </dgm:t>
    </dgm:pt>
    <dgm:pt modelId="{3C6A6034-5782-4276-B9AF-BD451EBBCE3E}">
      <dgm:prSet custT="1"/>
      <dgm:spPr/>
      <dgm:t>
        <a:bodyPr/>
        <a:lstStyle/>
        <a:p>
          <a:r>
            <a:rPr lang="en-US" sz="1600" dirty="0"/>
            <a:t>The true ending of the stories.</a:t>
          </a:r>
          <a:endParaRPr lang="en-US" sz="1000" dirty="0"/>
        </a:p>
      </dgm:t>
    </dgm:pt>
    <dgm:pt modelId="{466D25EC-4312-4942-96E9-C530909FD43A}" type="parTrans" cxnId="{2EC83BA8-7DA6-4672-898A-CCAE8D17F246}">
      <dgm:prSet/>
      <dgm:spPr/>
      <dgm:t>
        <a:bodyPr/>
        <a:lstStyle/>
        <a:p>
          <a:endParaRPr lang="en-US"/>
        </a:p>
      </dgm:t>
    </dgm:pt>
    <dgm:pt modelId="{CE61658D-903B-4B85-843E-04403EDACD7A}" type="sibTrans" cxnId="{2EC83BA8-7DA6-4672-898A-CCAE8D17F246}">
      <dgm:prSet/>
      <dgm:spPr/>
      <dgm:t>
        <a:bodyPr/>
        <a:lstStyle/>
        <a:p>
          <a:endParaRPr lang="en-US"/>
        </a:p>
      </dgm:t>
    </dgm:pt>
    <dgm:pt modelId="{448EBBE6-55DE-4C0D-9B6F-2F23C8103CE0}">
      <dgm:prSet custT="1"/>
      <dgm:spPr/>
      <dgm:t>
        <a:bodyPr/>
        <a:lstStyle/>
        <a:p>
          <a:r>
            <a:rPr lang="en-US" sz="2800" b="1" dirty="0"/>
            <a:t>Write</a:t>
          </a:r>
        </a:p>
      </dgm:t>
    </dgm:pt>
    <dgm:pt modelId="{28D800D8-15A1-4335-B5BB-FA43D9A81E40}" type="parTrans" cxnId="{0E6B94DD-1980-42D9-9560-6B8D3DDCFFBC}">
      <dgm:prSet/>
      <dgm:spPr/>
      <dgm:t>
        <a:bodyPr/>
        <a:lstStyle/>
        <a:p>
          <a:endParaRPr lang="en-US"/>
        </a:p>
      </dgm:t>
    </dgm:pt>
    <dgm:pt modelId="{C4428655-97E9-46B7-80DA-5189F4195581}" type="sibTrans" cxnId="{0E6B94DD-1980-42D9-9560-6B8D3DDCFFBC}">
      <dgm:prSet/>
      <dgm:spPr/>
      <dgm:t>
        <a:bodyPr/>
        <a:lstStyle/>
        <a:p>
          <a:endParaRPr lang="en-US"/>
        </a:p>
      </dgm:t>
    </dgm:pt>
    <dgm:pt modelId="{EDA46122-0196-4238-96EA-AA0316928F72}">
      <dgm:prSet/>
      <dgm:spPr/>
      <dgm:t>
        <a:bodyPr/>
        <a:lstStyle/>
        <a:p>
          <a:r>
            <a:rPr lang="en-US"/>
            <a:t>Write them down to take with you as a reminder.</a:t>
          </a:r>
        </a:p>
      </dgm:t>
    </dgm:pt>
    <dgm:pt modelId="{CFE66CA3-3FE2-43CC-8673-E32B8CF071C0}" type="parTrans" cxnId="{95C7DB55-4AEF-4F7F-A9FF-69C3FB99455D}">
      <dgm:prSet/>
      <dgm:spPr/>
      <dgm:t>
        <a:bodyPr/>
        <a:lstStyle/>
        <a:p>
          <a:endParaRPr lang="en-US"/>
        </a:p>
      </dgm:t>
    </dgm:pt>
    <dgm:pt modelId="{CE55E87F-F075-4CCA-AB72-47D24B10A649}" type="sibTrans" cxnId="{95C7DB55-4AEF-4F7F-A9FF-69C3FB99455D}">
      <dgm:prSet/>
      <dgm:spPr/>
      <dgm:t>
        <a:bodyPr/>
        <a:lstStyle/>
        <a:p>
          <a:endParaRPr lang="en-US"/>
        </a:p>
      </dgm:t>
    </dgm:pt>
    <dgm:pt modelId="{19DB42E0-0B1D-4AA2-A780-581258502453}">
      <dgm:prSet custT="1"/>
      <dgm:spPr/>
      <dgm:t>
        <a:bodyPr/>
        <a:lstStyle/>
        <a:p>
          <a:r>
            <a:rPr lang="en-US" sz="2800" b="1" dirty="0"/>
            <a:t>Watch</a:t>
          </a:r>
        </a:p>
      </dgm:t>
    </dgm:pt>
    <dgm:pt modelId="{D048054C-5324-4740-8783-FA86B225F717}" type="parTrans" cxnId="{11A69002-D122-4A92-9095-7B1A3DB655B8}">
      <dgm:prSet/>
      <dgm:spPr/>
      <dgm:t>
        <a:bodyPr/>
        <a:lstStyle/>
        <a:p>
          <a:endParaRPr lang="en-US"/>
        </a:p>
      </dgm:t>
    </dgm:pt>
    <dgm:pt modelId="{A40F0368-81CF-4AC0-9F19-14D5AD84BA3C}" type="sibTrans" cxnId="{11A69002-D122-4A92-9095-7B1A3DB655B8}">
      <dgm:prSet/>
      <dgm:spPr/>
      <dgm:t>
        <a:bodyPr/>
        <a:lstStyle/>
        <a:p>
          <a:endParaRPr lang="en-US"/>
        </a:p>
      </dgm:t>
    </dgm:pt>
    <dgm:pt modelId="{AFB38933-9B18-4498-B05E-ED8A1AA7F7A0}">
      <dgm:prSet/>
      <dgm:spPr/>
      <dgm:t>
        <a:bodyPr/>
        <a:lstStyle/>
        <a:p>
          <a:r>
            <a:rPr lang="en-US" dirty="0"/>
            <a:t>Watch how God will transform your pain to blessing.</a:t>
          </a:r>
        </a:p>
      </dgm:t>
    </dgm:pt>
    <dgm:pt modelId="{E31E031D-EC5C-4772-8385-761863EBFE77}" type="parTrans" cxnId="{0D89B828-7880-4A1C-8A5C-9899164E5F4A}">
      <dgm:prSet/>
      <dgm:spPr/>
      <dgm:t>
        <a:bodyPr/>
        <a:lstStyle/>
        <a:p>
          <a:endParaRPr lang="en-US"/>
        </a:p>
      </dgm:t>
    </dgm:pt>
    <dgm:pt modelId="{0CCF63F4-5FFF-4EB2-97FB-85298C1D6F08}" type="sibTrans" cxnId="{0D89B828-7880-4A1C-8A5C-9899164E5F4A}">
      <dgm:prSet/>
      <dgm:spPr/>
      <dgm:t>
        <a:bodyPr/>
        <a:lstStyle/>
        <a:p>
          <a:endParaRPr lang="en-US"/>
        </a:p>
      </dgm:t>
    </dgm:pt>
    <dgm:pt modelId="{AC0AEE79-B51D-A843-85BD-5A8578543293}" type="pres">
      <dgm:prSet presAssocID="{6EE8BB5D-0BF5-4D1F-9034-73C9E499A832}" presName="Name0" presStyleCnt="0">
        <dgm:presLayoutVars>
          <dgm:dir/>
          <dgm:animLvl val="lvl"/>
          <dgm:resizeHandles val="exact"/>
        </dgm:presLayoutVars>
      </dgm:prSet>
      <dgm:spPr/>
    </dgm:pt>
    <dgm:pt modelId="{8142AE7F-15F6-B148-92AA-E1EBB0F13325}" type="pres">
      <dgm:prSet presAssocID="{BFBD0A42-046D-4C2A-8B85-EAF06B195A3C}" presName="linNode" presStyleCnt="0"/>
      <dgm:spPr/>
    </dgm:pt>
    <dgm:pt modelId="{686477B8-EF86-A048-8E94-DBA7ECD07EDB}" type="pres">
      <dgm:prSet presAssocID="{BFBD0A42-046D-4C2A-8B85-EAF06B195A3C}" presName="parentText" presStyleLbl="solidFgAcc1" presStyleIdx="0" presStyleCnt="3">
        <dgm:presLayoutVars>
          <dgm:chMax val="1"/>
          <dgm:bulletEnabled/>
        </dgm:presLayoutVars>
      </dgm:prSet>
      <dgm:spPr/>
    </dgm:pt>
    <dgm:pt modelId="{4F1B47AC-CA48-5347-B7F6-7CA5EEEFF00E}" type="pres">
      <dgm:prSet presAssocID="{BFBD0A42-046D-4C2A-8B85-EAF06B195A3C}" presName="descendantText" presStyleLbl="alignNode1" presStyleIdx="0" presStyleCnt="3">
        <dgm:presLayoutVars>
          <dgm:bulletEnabled/>
        </dgm:presLayoutVars>
      </dgm:prSet>
      <dgm:spPr/>
    </dgm:pt>
    <dgm:pt modelId="{FD950B20-E8B5-7148-8B64-4BE470B24997}" type="pres">
      <dgm:prSet presAssocID="{AD02C37B-E33E-46BF-BA76-137AA4D455C3}" presName="sp" presStyleCnt="0"/>
      <dgm:spPr/>
    </dgm:pt>
    <dgm:pt modelId="{67070DA7-CB7C-864F-93D9-EFBA7A3155A8}" type="pres">
      <dgm:prSet presAssocID="{448EBBE6-55DE-4C0D-9B6F-2F23C8103CE0}" presName="linNode" presStyleCnt="0"/>
      <dgm:spPr/>
    </dgm:pt>
    <dgm:pt modelId="{1B899818-C779-9F4F-B688-DF467EDA7430}" type="pres">
      <dgm:prSet presAssocID="{448EBBE6-55DE-4C0D-9B6F-2F23C8103CE0}" presName="parentText" presStyleLbl="solidFgAcc1" presStyleIdx="1" presStyleCnt="3">
        <dgm:presLayoutVars>
          <dgm:chMax val="1"/>
          <dgm:bulletEnabled/>
        </dgm:presLayoutVars>
      </dgm:prSet>
      <dgm:spPr/>
    </dgm:pt>
    <dgm:pt modelId="{F10DB4D4-0E5C-8A47-882E-DCCB26FCA781}" type="pres">
      <dgm:prSet presAssocID="{448EBBE6-55DE-4C0D-9B6F-2F23C8103CE0}" presName="descendantText" presStyleLbl="alignNode1" presStyleIdx="1" presStyleCnt="3">
        <dgm:presLayoutVars>
          <dgm:bulletEnabled/>
        </dgm:presLayoutVars>
      </dgm:prSet>
      <dgm:spPr/>
    </dgm:pt>
    <dgm:pt modelId="{8B995FCE-11C7-984C-BA84-6C6338107D28}" type="pres">
      <dgm:prSet presAssocID="{C4428655-97E9-46B7-80DA-5189F4195581}" presName="sp" presStyleCnt="0"/>
      <dgm:spPr/>
    </dgm:pt>
    <dgm:pt modelId="{6114C90C-A122-AC43-A68E-0E99EE91326D}" type="pres">
      <dgm:prSet presAssocID="{19DB42E0-0B1D-4AA2-A780-581258502453}" presName="linNode" presStyleCnt="0"/>
      <dgm:spPr/>
    </dgm:pt>
    <dgm:pt modelId="{0240C20C-1885-D14D-9986-3074D51D3ED0}" type="pres">
      <dgm:prSet presAssocID="{19DB42E0-0B1D-4AA2-A780-581258502453}" presName="parentText" presStyleLbl="solidFgAcc1" presStyleIdx="2" presStyleCnt="3">
        <dgm:presLayoutVars>
          <dgm:chMax val="1"/>
          <dgm:bulletEnabled/>
        </dgm:presLayoutVars>
      </dgm:prSet>
      <dgm:spPr/>
    </dgm:pt>
    <dgm:pt modelId="{2EF99426-9DC6-DD4B-8530-DBA9E4CE167C}" type="pres">
      <dgm:prSet presAssocID="{19DB42E0-0B1D-4AA2-A780-581258502453}" presName="descendantText" presStyleLbl="alignNode1" presStyleIdx="2" presStyleCnt="3">
        <dgm:presLayoutVars>
          <dgm:bulletEnabled/>
        </dgm:presLayoutVars>
      </dgm:prSet>
      <dgm:spPr/>
    </dgm:pt>
  </dgm:ptLst>
  <dgm:cxnLst>
    <dgm:cxn modelId="{B07D0C01-1BDB-4741-A33C-1FD2AB43B69B}" srcId="{7772A112-EF28-48A4-9691-4FD6724F3241}" destId="{C7A0510D-08A1-4159-B2BB-53636AFEB6A1}" srcOrd="0" destOrd="0" parTransId="{17356377-89C4-4FE0-AEA1-19EAB40740FB}" sibTransId="{86B72538-75D6-4F18-914B-31CA5DAE1966}"/>
    <dgm:cxn modelId="{11A69002-D122-4A92-9095-7B1A3DB655B8}" srcId="{6EE8BB5D-0BF5-4D1F-9034-73C9E499A832}" destId="{19DB42E0-0B1D-4AA2-A780-581258502453}" srcOrd="2" destOrd="0" parTransId="{D048054C-5324-4740-8783-FA86B225F717}" sibTransId="{A40F0368-81CF-4AC0-9F19-14D5AD84BA3C}"/>
    <dgm:cxn modelId="{AED7190A-300D-C340-8261-851E67A64AF6}" type="presOf" srcId="{19DB42E0-0B1D-4AA2-A780-581258502453}" destId="{0240C20C-1885-D14D-9986-3074D51D3ED0}" srcOrd="0" destOrd="0" presId="urn:microsoft.com/office/officeart/2016/7/layout/VerticalHollowActionList"/>
    <dgm:cxn modelId="{3C735C1A-DC23-B146-8516-B9A853493748}" type="presOf" srcId="{2B8FD2C2-477B-42BD-90E8-52EFDD4D7603}" destId="{4F1B47AC-CA48-5347-B7F6-7CA5EEEFF00E}" srcOrd="0" destOrd="2" presId="urn:microsoft.com/office/officeart/2016/7/layout/VerticalHollowActionList"/>
    <dgm:cxn modelId="{0D89B828-7880-4A1C-8A5C-9899164E5F4A}" srcId="{19DB42E0-0B1D-4AA2-A780-581258502453}" destId="{AFB38933-9B18-4498-B05E-ED8A1AA7F7A0}" srcOrd="0" destOrd="0" parTransId="{E31E031D-EC5C-4772-8385-761863EBFE77}" sibTransId="{0CCF63F4-5FFF-4EB2-97FB-85298C1D6F08}"/>
    <dgm:cxn modelId="{D676554D-5E48-4D6F-9729-E1561794E750}" srcId="{BFBD0A42-046D-4C2A-8B85-EAF06B195A3C}" destId="{7772A112-EF28-48A4-9691-4FD6724F3241}" srcOrd="0" destOrd="0" parTransId="{F4370EFE-E358-45D9-9F9C-54C9CC591918}" sibTransId="{9EB71381-DA30-4447-9CAA-E5DC0DD70020}"/>
    <dgm:cxn modelId="{95C7DB55-4AEF-4F7F-A9FF-69C3FB99455D}" srcId="{448EBBE6-55DE-4C0D-9B6F-2F23C8103CE0}" destId="{EDA46122-0196-4238-96EA-AA0316928F72}" srcOrd="0" destOrd="0" parTransId="{CFE66CA3-3FE2-43CC-8673-E32B8CF071C0}" sibTransId="{CE55E87F-F075-4CCA-AB72-47D24B10A649}"/>
    <dgm:cxn modelId="{C5EE3B5A-F239-8640-BC64-AD02E5831401}" type="presOf" srcId="{C7A0510D-08A1-4159-B2BB-53636AFEB6A1}" destId="{4F1B47AC-CA48-5347-B7F6-7CA5EEEFF00E}" srcOrd="0" destOrd="1" presId="urn:microsoft.com/office/officeart/2016/7/layout/VerticalHollowActionList"/>
    <dgm:cxn modelId="{F95A8F67-52A3-4A1C-A1CF-42444A862112}" srcId="{6EE8BB5D-0BF5-4D1F-9034-73C9E499A832}" destId="{BFBD0A42-046D-4C2A-8B85-EAF06B195A3C}" srcOrd="0" destOrd="0" parTransId="{5F1CC10D-1D4A-4632-9305-941D842555D2}" sibTransId="{AD02C37B-E33E-46BF-BA76-137AA4D455C3}"/>
    <dgm:cxn modelId="{23714A7C-2623-4814-9B0E-4C2864AABE6A}" srcId="{7772A112-EF28-48A4-9691-4FD6724F3241}" destId="{2B8FD2C2-477B-42BD-90E8-52EFDD4D7603}" srcOrd="1" destOrd="0" parTransId="{84B5BCDC-4176-4938-A7A4-F1F770E60909}" sibTransId="{3A704506-2599-400F-81C0-157A1093C0EA}"/>
    <dgm:cxn modelId="{7E12DE7F-4C8C-0247-BA92-7182DE050CAA}" type="presOf" srcId="{3C6A6034-5782-4276-B9AF-BD451EBBCE3E}" destId="{4F1B47AC-CA48-5347-B7F6-7CA5EEEFF00E}" srcOrd="0" destOrd="3" presId="urn:microsoft.com/office/officeart/2016/7/layout/VerticalHollowActionList"/>
    <dgm:cxn modelId="{D21DD09D-BDA7-1840-BFFB-9B7ABD32A4C9}" type="presOf" srcId="{EDA46122-0196-4238-96EA-AA0316928F72}" destId="{F10DB4D4-0E5C-8A47-882E-DCCB26FCA781}" srcOrd="0" destOrd="0" presId="urn:microsoft.com/office/officeart/2016/7/layout/VerticalHollowActionList"/>
    <dgm:cxn modelId="{B8A78E9F-C0D6-C94B-AEB3-D955A5C1B951}" type="presOf" srcId="{7772A112-EF28-48A4-9691-4FD6724F3241}" destId="{4F1B47AC-CA48-5347-B7F6-7CA5EEEFF00E}" srcOrd="0" destOrd="0" presId="urn:microsoft.com/office/officeart/2016/7/layout/VerticalHollowActionList"/>
    <dgm:cxn modelId="{2EC83BA8-7DA6-4672-898A-CCAE8D17F246}" srcId="{7772A112-EF28-48A4-9691-4FD6724F3241}" destId="{3C6A6034-5782-4276-B9AF-BD451EBBCE3E}" srcOrd="2" destOrd="0" parTransId="{466D25EC-4312-4942-96E9-C530909FD43A}" sibTransId="{CE61658D-903B-4B85-843E-04403EDACD7A}"/>
    <dgm:cxn modelId="{D50490A9-7B0C-2345-9695-D336D40A958E}" type="presOf" srcId="{6EE8BB5D-0BF5-4D1F-9034-73C9E499A832}" destId="{AC0AEE79-B51D-A843-85BD-5A8578543293}" srcOrd="0" destOrd="0" presId="urn:microsoft.com/office/officeart/2016/7/layout/VerticalHollowActionList"/>
    <dgm:cxn modelId="{232AE3B2-4965-0A48-9503-B094E05AFB10}" type="presOf" srcId="{AFB38933-9B18-4498-B05E-ED8A1AA7F7A0}" destId="{2EF99426-9DC6-DD4B-8530-DBA9E4CE167C}" srcOrd="0" destOrd="0" presId="urn:microsoft.com/office/officeart/2016/7/layout/VerticalHollowActionList"/>
    <dgm:cxn modelId="{514235B6-3EA3-C948-B9D3-0D6EFDEE5A4D}" type="presOf" srcId="{448EBBE6-55DE-4C0D-9B6F-2F23C8103CE0}" destId="{1B899818-C779-9F4F-B688-DF467EDA7430}" srcOrd="0" destOrd="0" presId="urn:microsoft.com/office/officeart/2016/7/layout/VerticalHollowActionList"/>
    <dgm:cxn modelId="{0E6B94DD-1980-42D9-9560-6B8D3DDCFFBC}" srcId="{6EE8BB5D-0BF5-4D1F-9034-73C9E499A832}" destId="{448EBBE6-55DE-4C0D-9B6F-2F23C8103CE0}" srcOrd="1" destOrd="0" parTransId="{28D800D8-15A1-4335-B5BB-FA43D9A81E40}" sibTransId="{C4428655-97E9-46B7-80DA-5189F4195581}"/>
    <dgm:cxn modelId="{7A3D5EFD-85C7-FE4D-A496-262773668B76}" type="presOf" srcId="{BFBD0A42-046D-4C2A-8B85-EAF06B195A3C}" destId="{686477B8-EF86-A048-8E94-DBA7ECD07EDB}" srcOrd="0" destOrd="0" presId="urn:microsoft.com/office/officeart/2016/7/layout/VerticalHollowActionList"/>
    <dgm:cxn modelId="{6FAAC96E-C915-094F-B3BE-6E44A0165E9D}" type="presParOf" srcId="{AC0AEE79-B51D-A843-85BD-5A8578543293}" destId="{8142AE7F-15F6-B148-92AA-E1EBB0F13325}" srcOrd="0" destOrd="0" presId="urn:microsoft.com/office/officeart/2016/7/layout/VerticalHollowActionList"/>
    <dgm:cxn modelId="{B2A1DED8-B486-0C48-80A7-059122B45724}" type="presParOf" srcId="{8142AE7F-15F6-B148-92AA-E1EBB0F13325}" destId="{686477B8-EF86-A048-8E94-DBA7ECD07EDB}" srcOrd="0" destOrd="0" presId="urn:microsoft.com/office/officeart/2016/7/layout/VerticalHollowActionList"/>
    <dgm:cxn modelId="{829C0CDC-0D37-3D44-AA3B-ADA3FACE08FC}" type="presParOf" srcId="{8142AE7F-15F6-B148-92AA-E1EBB0F13325}" destId="{4F1B47AC-CA48-5347-B7F6-7CA5EEEFF00E}" srcOrd="1" destOrd="0" presId="urn:microsoft.com/office/officeart/2016/7/layout/VerticalHollowActionList"/>
    <dgm:cxn modelId="{4B5A3F38-3238-084C-A8BC-19CFC21690A3}" type="presParOf" srcId="{AC0AEE79-B51D-A843-85BD-5A8578543293}" destId="{FD950B20-E8B5-7148-8B64-4BE470B24997}" srcOrd="1" destOrd="0" presId="urn:microsoft.com/office/officeart/2016/7/layout/VerticalHollowActionList"/>
    <dgm:cxn modelId="{F23D6261-7BE5-AA46-8DBC-A40BCCEC83EC}" type="presParOf" srcId="{AC0AEE79-B51D-A843-85BD-5A8578543293}" destId="{67070DA7-CB7C-864F-93D9-EFBA7A3155A8}" srcOrd="2" destOrd="0" presId="urn:microsoft.com/office/officeart/2016/7/layout/VerticalHollowActionList"/>
    <dgm:cxn modelId="{A6487D3B-1002-954F-9321-41D84619E45F}" type="presParOf" srcId="{67070DA7-CB7C-864F-93D9-EFBA7A3155A8}" destId="{1B899818-C779-9F4F-B688-DF467EDA7430}" srcOrd="0" destOrd="0" presId="urn:microsoft.com/office/officeart/2016/7/layout/VerticalHollowActionList"/>
    <dgm:cxn modelId="{86E101A5-5017-D648-B4A6-D91606EADE3A}" type="presParOf" srcId="{67070DA7-CB7C-864F-93D9-EFBA7A3155A8}" destId="{F10DB4D4-0E5C-8A47-882E-DCCB26FCA781}" srcOrd="1" destOrd="0" presId="urn:microsoft.com/office/officeart/2016/7/layout/VerticalHollowActionList"/>
    <dgm:cxn modelId="{6F4D4099-3FFB-154D-AB4E-0FDCF7F92CE2}" type="presParOf" srcId="{AC0AEE79-B51D-A843-85BD-5A8578543293}" destId="{8B995FCE-11C7-984C-BA84-6C6338107D28}" srcOrd="3" destOrd="0" presId="urn:microsoft.com/office/officeart/2016/7/layout/VerticalHollowActionList"/>
    <dgm:cxn modelId="{27070AA1-E1BA-EC44-BAA6-CA44DB35C6A6}" type="presParOf" srcId="{AC0AEE79-B51D-A843-85BD-5A8578543293}" destId="{6114C90C-A122-AC43-A68E-0E99EE91326D}" srcOrd="4" destOrd="0" presId="urn:microsoft.com/office/officeart/2016/7/layout/VerticalHollowActionList"/>
    <dgm:cxn modelId="{57C43E82-C7FB-004E-92F2-BF120ECB338D}" type="presParOf" srcId="{6114C90C-A122-AC43-A68E-0E99EE91326D}" destId="{0240C20C-1885-D14D-9986-3074D51D3ED0}" srcOrd="0" destOrd="0" presId="urn:microsoft.com/office/officeart/2016/7/layout/VerticalHollowActionList"/>
    <dgm:cxn modelId="{01F096CE-ED7C-2945-B06B-D7743C962723}" type="presParOf" srcId="{6114C90C-A122-AC43-A68E-0E99EE91326D}" destId="{2EF99426-9DC6-DD4B-8530-DBA9E4CE167C}"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97BC8-378E-D142-8222-9B68671A317E}">
      <dsp:nvSpPr>
        <dsp:cNvPr id="0" name=""/>
        <dsp:cNvSpPr/>
      </dsp:nvSpPr>
      <dsp:spPr>
        <a:xfrm>
          <a:off x="821" y="182441"/>
          <a:ext cx="3327201" cy="39926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en-US" sz="2600" b="1" kern="1200" dirty="0">
              <a:solidFill>
                <a:srgbClr val="002060"/>
              </a:solidFill>
            </a:rPr>
            <a:t>FORM GROUPS </a:t>
          </a:r>
          <a:r>
            <a:rPr lang="en-US" sz="2600" kern="1200" dirty="0"/>
            <a:t>OF THREE TO FOUR PEOPLE.</a:t>
          </a:r>
        </a:p>
      </dsp:txBody>
      <dsp:txXfrm>
        <a:off x="821" y="1779497"/>
        <a:ext cx="3327201" cy="2395585"/>
      </dsp:txXfrm>
    </dsp:sp>
    <dsp:sp modelId="{6F616BA2-164C-BD4F-9437-2F506A4794D3}">
      <dsp:nvSpPr>
        <dsp:cNvPr id="0" name=""/>
        <dsp:cNvSpPr/>
      </dsp:nvSpPr>
      <dsp:spPr>
        <a:xfrm>
          <a:off x="821"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182441"/>
        <a:ext cx="3327201" cy="1597056"/>
      </dsp:txXfrm>
    </dsp:sp>
    <dsp:sp modelId="{55D159D4-411A-2C48-B4AC-B6EDD0B23B23}">
      <dsp:nvSpPr>
        <dsp:cNvPr id="0" name=""/>
        <dsp:cNvSpPr/>
      </dsp:nvSpPr>
      <dsp:spPr>
        <a:xfrm>
          <a:off x="3594199" y="182441"/>
          <a:ext cx="3327201" cy="399264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en-US" sz="2600" b="1" kern="1200" dirty="0">
              <a:solidFill>
                <a:srgbClr val="002060"/>
              </a:solidFill>
            </a:rPr>
            <a:t>LISTEN TO THESE FEW STORIES </a:t>
          </a:r>
          <a:r>
            <a:rPr lang="en-US" sz="2600" kern="1200" dirty="0"/>
            <a:t>FROM THE LIVES OF WOMEN WHO FACED OBSTACLES.</a:t>
          </a:r>
        </a:p>
      </dsp:txBody>
      <dsp:txXfrm>
        <a:off x="3594199" y="1779497"/>
        <a:ext cx="3327201" cy="2395585"/>
      </dsp:txXfrm>
    </dsp:sp>
    <dsp:sp modelId="{8FA6958C-F016-5347-A6BA-08B34CF0FEA6}">
      <dsp:nvSpPr>
        <dsp:cNvPr id="0" name=""/>
        <dsp:cNvSpPr/>
      </dsp:nvSpPr>
      <dsp:spPr>
        <a:xfrm>
          <a:off x="3594199"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182441"/>
        <a:ext cx="3327201" cy="1597056"/>
      </dsp:txXfrm>
    </dsp:sp>
    <dsp:sp modelId="{F59EC28A-F484-954A-A9B9-0E1928010115}">
      <dsp:nvSpPr>
        <dsp:cNvPr id="0" name=""/>
        <dsp:cNvSpPr/>
      </dsp:nvSpPr>
      <dsp:spPr>
        <a:xfrm>
          <a:off x="7187576" y="182441"/>
          <a:ext cx="3327201" cy="399264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en-US" sz="2600" b="1" kern="1200" dirty="0">
              <a:solidFill>
                <a:srgbClr val="002060"/>
              </a:solidFill>
            </a:rPr>
            <a:t>REFLECT AND DISCUSS </a:t>
          </a:r>
          <a:r>
            <a:rPr lang="en-US" sz="2600" kern="1200" dirty="0"/>
            <a:t>THE DIFFICULTIES THEY FACED.</a:t>
          </a:r>
        </a:p>
      </dsp:txBody>
      <dsp:txXfrm>
        <a:off x="7187576" y="1779497"/>
        <a:ext cx="3327201" cy="2395585"/>
      </dsp:txXfrm>
    </dsp:sp>
    <dsp:sp modelId="{6F91E385-43E7-2A42-B230-71313A057FFD}">
      <dsp:nvSpPr>
        <dsp:cNvPr id="0" name=""/>
        <dsp:cNvSpPr/>
      </dsp:nvSpPr>
      <dsp:spPr>
        <a:xfrm>
          <a:off x="7187576"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182441"/>
        <a:ext cx="3327201" cy="1597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0C3F9-EF0C-4A5C-B26F-10D30F3A64B2}">
      <dsp:nvSpPr>
        <dsp:cNvPr id="0" name=""/>
        <dsp:cNvSpPr/>
      </dsp:nvSpPr>
      <dsp:spPr>
        <a:xfrm>
          <a:off x="93338" y="1329747"/>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77FA5E-0836-4394-896D-6E9C1DF6DB46}">
      <dsp:nvSpPr>
        <dsp:cNvPr id="0" name=""/>
        <dsp:cNvSpPr/>
      </dsp:nvSpPr>
      <dsp:spPr>
        <a:xfrm>
          <a:off x="315916" y="1552325"/>
          <a:ext cx="614738" cy="614738"/>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2A098A-5F13-4B0A-9F67-E8CC72785D07}">
      <dsp:nvSpPr>
        <dsp:cNvPr id="0" name=""/>
        <dsp:cNvSpPr/>
      </dsp:nvSpPr>
      <dsp:spPr>
        <a:xfrm>
          <a:off x="1196801" y="1329747"/>
          <a:ext cx="343569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STEPS FOR OVERCOMING OBSTACLES</a:t>
          </a:r>
        </a:p>
      </dsp:txBody>
      <dsp:txXfrm>
        <a:off x="1196801" y="1329747"/>
        <a:ext cx="3435693" cy="1059894"/>
      </dsp:txXfrm>
    </dsp:sp>
    <dsp:sp modelId="{7E822408-2DD1-4819-9F82-B57326B6580F}">
      <dsp:nvSpPr>
        <dsp:cNvPr id="0" name=""/>
        <dsp:cNvSpPr/>
      </dsp:nvSpPr>
      <dsp:spPr>
        <a:xfrm>
          <a:off x="4782675" y="1329747"/>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7F12D7-21A3-4196-A434-62FCCB1910BE}">
      <dsp:nvSpPr>
        <dsp:cNvPr id="0" name=""/>
        <dsp:cNvSpPr/>
      </dsp:nvSpPr>
      <dsp:spPr>
        <a:xfrm>
          <a:off x="5005253" y="1552325"/>
          <a:ext cx="614738" cy="614738"/>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3C60C-88DA-412C-902C-7B9D0D3CC029}">
      <dsp:nvSpPr>
        <dsp:cNvPr id="0" name=""/>
        <dsp:cNvSpPr/>
      </dsp:nvSpPr>
      <dsp:spPr>
        <a:xfrm>
          <a:off x="6069690" y="1329747"/>
          <a:ext cx="249832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In small groups of three or four, discuss options for overcoming obstacles the four women in the stories faced.</a:t>
          </a:r>
        </a:p>
      </dsp:txBody>
      <dsp:txXfrm>
        <a:off x="6069690" y="1329747"/>
        <a:ext cx="2498323" cy="10598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6DBC3-21D2-4E7F-BB53-92B9677C536D}">
      <dsp:nvSpPr>
        <dsp:cNvPr id="0" name=""/>
        <dsp:cNvSpPr/>
      </dsp:nvSpPr>
      <dsp:spPr>
        <a:xfrm>
          <a:off x="973190" y="986724"/>
          <a:ext cx="1264141" cy="1264141"/>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6A2099-E796-40BF-B6A6-5A737CD8CD6C}">
      <dsp:nvSpPr>
        <dsp:cNvPr id="0" name=""/>
        <dsp:cNvSpPr/>
      </dsp:nvSpPr>
      <dsp:spPr>
        <a:xfrm>
          <a:off x="1242597" y="1256131"/>
          <a:ext cx="725326" cy="725326"/>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B33B7F-35AE-4ACA-AE36-5344746AFC9C}">
      <dsp:nvSpPr>
        <dsp:cNvPr id="0" name=""/>
        <dsp:cNvSpPr/>
      </dsp:nvSpPr>
      <dsp:spPr>
        <a:xfrm>
          <a:off x="569079"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STEPS FOR OVERCOMING OBSTACLES</a:t>
          </a:r>
        </a:p>
      </dsp:txBody>
      <dsp:txXfrm>
        <a:off x="569079" y="2644614"/>
        <a:ext cx="2072362" cy="720000"/>
      </dsp:txXfrm>
    </dsp:sp>
    <dsp:sp modelId="{B547A531-CBDE-4BE8-AC7B-C167C3ABF81E}">
      <dsp:nvSpPr>
        <dsp:cNvPr id="0" name=""/>
        <dsp:cNvSpPr/>
      </dsp:nvSpPr>
      <dsp:spPr>
        <a:xfrm>
          <a:off x="3408216" y="986724"/>
          <a:ext cx="1264141" cy="1264141"/>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9A8B40-41E6-432A-AE37-D14E638C0401}">
      <dsp:nvSpPr>
        <dsp:cNvPr id="0" name=""/>
        <dsp:cNvSpPr/>
      </dsp:nvSpPr>
      <dsp:spPr>
        <a:xfrm>
          <a:off x="3677623" y="1256131"/>
          <a:ext cx="725326" cy="72532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DFD248-3512-491B-85DA-48048276A25B}">
      <dsp:nvSpPr>
        <dsp:cNvPr id="0" name=""/>
        <dsp:cNvSpPr/>
      </dsp:nvSpPr>
      <dsp:spPr>
        <a:xfrm>
          <a:off x="3004105"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Share each group’s suggested options.</a:t>
          </a:r>
        </a:p>
      </dsp:txBody>
      <dsp:txXfrm>
        <a:off x="3004105" y="2644614"/>
        <a:ext cx="2072362" cy="720000"/>
      </dsp:txXfrm>
    </dsp:sp>
    <dsp:sp modelId="{18AEDDCF-6837-41D7-A39E-BBBF896F4BC0}">
      <dsp:nvSpPr>
        <dsp:cNvPr id="0" name=""/>
        <dsp:cNvSpPr/>
      </dsp:nvSpPr>
      <dsp:spPr>
        <a:xfrm>
          <a:off x="5843242" y="986724"/>
          <a:ext cx="1264141" cy="1264141"/>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30E64A-088F-4D10-A09D-216E2CE7B7A8}">
      <dsp:nvSpPr>
        <dsp:cNvPr id="0" name=""/>
        <dsp:cNvSpPr/>
      </dsp:nvSpPr>
      <dsp:spPr>
        <a:xfrm>
          <a:off x="6112649" y="1256131"/>
          <a:ext cx="725326" cy="725326"/>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E6E749-F9E1-4D52-B062-2DCF9C405962}">
      <dsp:nvSpPr>
        <dsp:cNvPr id="0" name=""/>
        <dsp:cNvSpPr/>
      </dsp:nvSpPr>
      <dsp:spPr>
        <a:xfrm>
          <a:off x="5439131"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Make a final list of all suggestions.</a:t>
          </a:r>
        </a:p>
      </dsp:txBody>
      <dsp:txXfrm>
        <a:off x="5439131" y="2644614"/>
        <a:ext cx="2072362" cy="720000"/>
      </dsp:txXfrm>
    </dsp:sp>
    <dsp:sp modelId="{83087C5B-2567-443F-B55F-05A5FE4F3A46}">
      <dsp:nvSpPr>
        <dsp:cNvPr id="0" name=""/>
        <dsp:cNvSpPr/>
      </dsp:nvSpPr>
      <dsp:spPr>
        <a:xfrm>
          <a:off x="8278268" y="986724"/>
          <a:ext cx="1264141" cy="1264141"/>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5C1C51-6398-4C7E-B11A-737CE031243E}">
      <dsp:nvSpPr>
        <dsp:cNvPr id="0" name=""/>
        <dsp:cNvSpPr/>
      </dsp:nvSpPr>
      <dsp:spPr>
        <a:xfrm>
          <a:off x="8547675" y="1256131"/>
          <a:ext cx="725326" cy="72532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023ECE-B540-4F8F-8A32-525B4CEC8BA4}">
      <dsp:nvSpPr>
        <dsp:cNvPr id="0" name=""/>
        <dsp:cNvSpPr/>
      </dsp:nvSpPr>
      <dsp:spPr>
        <a:xfrm>
          <a:off x="7874157"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Listen to how SKYLA, Katerina, Tessa, and Jasmine overcame their obstacles and completed their life journeys.</a:t>
          </a:r>
        </a:p>
      </dsp:txBody>
      <dsp:txXfrm>
        <a:off x="7874157" y="2644614"/>
        <a:ext cx="2072362"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B47AC-CA48-5347-B7F6-7CA5EEEFF00E}">
      <dsp:nvSpPr>
        <dsp:cNvPr id="0" name=""/>
        <dsp:cNvSpPr/>
      </dsp:nvSpPr>
      <dsp:spPr>
        <a:xfrm>
          <a:off x="2103120" y="1359"/>
          <a:ext cx="8412480" cy="139378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t" anchorCtr="0">
          <a:noAutofit/>
        </a:bodyPr>
        <a:lstStyle/>
        <a:p>
          <a:pPr marL="0" lvl="0" indent="0" algn="l" defTabSz="711200">
            <a:lnSpc>
              <a:spcPct val="90000"/>
            </a:lnSpc>
            <a:spcBef>
              <a:spcPct val="0"/>
            </a:spcBef>
            <a:spcAft>
              <a:spcPct val="35000"/>
            </a:spcAft>
            <a:buNone/>
          </a:pPr>
          <a:r>
            <a:rPr lang="en-US" sz="1600" kern="1200" dirty="0"/>
            <a:t>Choose several options that you can adapt and use from:</a:t>
          </a:r>
        </a:p>
        <a:p>
          <a:pPr marL="171450" lvl="1" indent="-171450" algn="l" defTabSz="711200">
            <a:lnSpc>
              <a:spcPct val="90000"/>
            </a:lnSpc>
            <a:spcBef>
              <a:spcPct val="0"/>
            </a:spcBef>
            <a:spcAft>
              <a:spcPct val="15000"/>
            </a:spcAft>
            <a:buChar char="•"/>
          </a:pPr>
          <a:r>
            <a:rPr lang="en-US" sz="1600" kern="1200" dirty="0"/>
            <a:t>The group’s suggestions. </a:t>
          </a:r>
        </a:p>
        <a:p>
          <a:pPr marL="171450" lvl="1" indent="-171450" algn="l" defTabSz="711200">
            <a:lnSpc>
              <a:spcPct val="90000"/>
            </a:lnSpc>
            <a:spcBef>
              <a:spcPct val="0"/>
            </a:spcBef>
            <a:spcAft>
              <a:spcPct val="15000"/>
            </a:spcAft>
            <a:buChar char="•"/>
          </a:pPr>
          <a:r>
            <a:rPr lang="en-US" sz="1600" kern="1200" dirty="0"/>
            <a:t>Your own reflection.</a:t>
          </a:r>
        </a:p>
        <a:p>
          <a:pPr marL="171450" lvl="1" indent="-171450" algn="l" defTabSz="711200">
            <a:lnSpc>
              <a:spcPct val="90000"/>
            </a:lnSpc>
            <a:spcBef>
              <a:spcPct val="0"/>
            </a:spcBef>
            <a:spcAft>
              <a:spcPct val="15000"/>
            </a:spcAft>
            <a:buChar char="•"/>
          </a:pPr>
          <a:r>
            <a:rPr lang="en-US" sz="1600" kern="1200" dirty="0"/>
            <a:t>The true ending of the stories.</a:t>
          </a:r>
          <a:endParaRPr lang="en-US" sz="1000" kern="1200" dirty="0"/>
        </a:p>
      </dsp:txBody>
      <dsp:txXfrm>
        <a:off x="2103120" y="1359"/>
        <a:ext cx="8412480" cy="1393787"/>
      </dsp:txXfrm>
    </dsp:sp>
    <dsp:sp modelId="{686477B8-EF86-A048-8E94-DBA7ECD07EDB}">
      <dsp:nvSpPr>
        <dsp:cNvPr id="0" name=""/>
        <dsp:cNvSpPr/>
      </dsp:nvSpPr>
      <dsp:spPr>
        <a:xfrm>
          <a:off x="0" y="1359"/>
          <a:ext cx="2103120" cy="139378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422400">
            <a:lnSpc>
              <a:spcPct val="90000"/>
            </a:lnSpc>
            <a:spcBef>
              <a:spcPct val="0"/>
            </a:spcBef>
            <a:spcAft>
              <a:spcPct val="35000"/>
            </a:spcAft>
            <a:buNone/>
          </a:pPr>
          <a:r>
            <a:rPr lang="en-US" sz="3200" b="1" kern="1200" dirty="0"/>
            <a:t>Choose</a:t>
          </a:r>
        </a:p>
      </dsp:txBody>
      <dsp:txXfrm>
        <a:off x="0" y="1359"/>
        <a:ext cx="2103120" cy="1393787"/>
      </dsp:txXfrm>
    </dsp:sp>
    <dsp:sp modelId="{F10DB4D4-0E5C-8A47-882E-DCCB26FCA781}">
      <dsp:nvSpPr>
        <dsp:cNvPr id="0" name=""/>
        <dsp:cNvSpPr/>
      </dsp:nvSpPr>
      <dsp:spPr>
        <a:xfrm>
          <a:off x="2103120" y="1478775"/>
          <a:ext cx="8412480" cy="139378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a:t>Write them down to take with you as a reminder.</a:t>
          </a:r>
        </a:p>
      </dsp:txBody>
      <dsp:txXfrm>
        <a:off x="2103120" y="1478775"/>
        <a:ext cx="8412480" cy="1393787"/>
      </dsp:txXfrm>
    </dsp:sp>
    <dsp:sp modelId="{1B899818-C779-9F4F-B688-DF467EDA7430}">
      <dsp:nvSpPr>
        <dsp:cNvPr id="0" name=""/>
        <dsp:cNvSpPr/>
      </dsp:nvSpPr>
      <dsp:spPr>
        <a:xfrm>
          <a:off x="0" y="1478775"/>
          <a:ext cx="2103120" cy="1393787"/>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b="1" kern="1200" dirty="0"/>
            <a:t>Write</a:t>
          </a:r>
        </a:p>
      </dsp:txBody>
      <dsp:txXfrm>
        <a:off x="0" y="1478775"/>
        <a:ext cx="2103120" cy="1393787"/>
      </dsp:txXfrm>
    </dsp:sp>
    <dsp:sp modelId="{2EF99426-9DC6-DD4B-8530-DBA9E4CE167C}">
      <dsp:nvSpPr>
        <dsp:cNvPr id="0" name=""/>
        <dsp:cNvSpPr/>
      </dsp:nvSpPr>
      <dsp:spPr>
        <a:xfrm>
          <a:off x="2103120" y="2956190"/>
          <a:ext cx="8412480" cy="139378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dirty="0"/>
            <a:t>Watch how God will transform your pain to blessing.</a:t>
          </a:r>
        </a:p>
      </dsp:txBody>
      <dsp:txXfrm>
        <a:off x="2103120" y="2956190"/>
        <a:ext cx="8412480" cy="1393787"/>
      </dsp:txXfrm>
    </dsp:sp>
    <dsp:sp modelId="{0240C20C-1885-D14D-9986-3074D51D3ED0}">
      <dsp:nvSpPr>
        <dsp:cNvPr id="0" name=""/>
        <dsp:cNvSpPr/>
      </dsp:nvSpPr>
      <dsp:spPr>
        <a:xfrm>
          <a:off x="0" y="2956190"/>
          <a:ext cx="2103120" cy="1393787"/>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b="1" kern="1200" dirty="0"/>
            <a:t>Watch</a:t>
          </a:r>
        </a:p>
      </dsp:txBody>
      <dsp:txXfrm>
        <a:off x="0" y="2956190"/>
        <a:ext cx="2103120" cy="1393787"/>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F97D7-B24D-6A4B-93F1-36C55208058D}" type="datetimeFigureOut">
              <a:rPr lang="en-US" smtClean="0"/>
              <a:t>10/6/20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E4259-AF8E-EE4E-8EE7-B58E641238DC}" type="slidenum">
              <a:rPr lang="en-US" smtClean="0"/>
              <a:t>‹#›</a:t>
            </a:fld>
            <a:endParaRPr lang="en-US"/>
          </a:p>
        </p:txBody>
      </p:sp>
    </p:spTree>
    <p:extLst>
      <p:ext uri="{BB962C8B-B14F-4D97-AF65-F5344CB8AC3E}">
        <p14:creationId xmlns:p14="http://schemas.microsoft.com/office/powerpoint/2010/main" val="71108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Introduction</a:t>
            </a:r>
          </a:p>
          <a:p>
            <a:r>
              <a:rPr lang="en-US" sz="1200" kern="1200" dirty="0">
                <a:solidFill>
                  <a:schemeClr val="tx1"/>
                </a:solidFill>
                <a:effectLst/>
                <a:latin typeface="+mn-lt"/>
                <a:ea typeface="+mn-ea"/>
                <a:cs typeface="+mn-cs"/>
              </a:rPr>
              <a:t>We start our time together by reading Jeremiah 29:11: “For I know the plans I have for you,” declares the Lord, “plans to prosper you and not to harm you, plans to give you hope and a future.”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a wonderful verse and promise we can claim. But sometimes we face situations that don’t seem to be conducive to prosperity; rather they seem to harm us, we lose hope and a future. What do we do then?</a:t>
            </a:r>
          </a:p>
        </p:txBody>
      </p:sp>
      <p:sp>
        <p:nvSpPr>
          <p:cNvPr id="4" name="Slide Number Placeholder 3"/>
          <p:cNvSpPr>
            <a:spLocks noGrp="1"/>
          </p:cNvSpPr>
          <p:nvPr>
            <p:ph type="sldNum" sz="quarter" idx="5"/>
          </p:nvPr>
        </p:nvSpPr>
        <p:spPr/>
        <p:txBody>
          <a:bodyPr/>
          <a:lstStyle/>
          <a:p>
            <a:fld id="{D5CE4259-AF8E-EE4E-8EE7-B58E641238DC}" type="slidenum">
              <a:rPr lang="en-US" smtClean="0"/>
              <a:t>2</a:t>
            </a:fld>
            <a:endParaRPr lang="en-US"/>
          </a:p>
        </p:txBody>
      </p:sp>
    </p:spTree>
    <p:extLst>
      <p:ext uri="{BB962C8B-B14F-4D97-AF65-F5344CB8AC3E}">
        <p14:creationId xmlns:p14="http://schemas.microsoft.com/office/powerpoint/2010/main" val="3897439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1 Skyla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Skyla was blessed that her mother was able to pay for her education, and later that her husband was also supportive of her education. She completed two diplomas, two master’s degrees, a doctorate, and a post graduate diploma. This opened doors for successful career in education and church administration. She discovered literature that helped her understand the consequences of growing up in an alcoholic family. She also struggled with low self-confidence and chronic mild depression. But she found answers by consulting counsellors and coaches. Above all, she never gave up praying and seeking God..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11</a:t>
            </a:fld>
            <a:endParaRPr lang="en-US"/>
          </a:p>
        </p:txBody>
      </p:sp>
    </p:spTree>
    <p:extLst>
      <p:ext uri="{BB962C8B-B14F-4D97-AF65-F5344CB8AC3E}">
        <p14:creationId xmlns:p14="http://schemas.microsoft.com/office/powerpoint/2010/main" val="3550944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2 Katerina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Katerina married the man who assaulted her. They had three children together. It was a very difficult life, because not only her husband was an alcoholic, but her son became one too. Her health was bad for most of her life, but she managed to live to ninety years of age, giving God the glory. She was always faithful to God and fought for justice. She was a true missionary in her city, giving out literature and speaking words of encouragement wherever she went. Her daughters became faithful followers of God and gave her much joy. Her husband eventually became a believer too.</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12</a:t>
            </a:fld>
            <a:endParaRPr lang="en-US"/>
          </a:p>
        </p:txBody>
      </p:sp>
    </p:spTree>
    <p:extLst>
      <p:ext uri="{BB962C8B-B14F-4D97-AF65-F5344CB8AC3E}">
        <p14:creationId xmlns:p14="http://schemas.microsoft.com/office/powerpoint/2010/main" val="3292523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3 Tessa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Tessa searched through any literature she could find on how to feed her family in this difficult time. She found what food is nutritious, available, and reasonably priced. She found recipes of how to prepare such food in a tasteful way. Instead of cow’s milk which was expensive, she learned to make soymilk. Instead of expensive meat products, she learned how to prepare delicious food with variety of vegetables. She raised healthy and well-nourished children. Her five children are all faithful Jesus followers.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13</a:t>
            </a:fld>
            <a:endParaRPr lang="en-US"/>
          </a:p>
        </p:txBody>
      </p:sp>
    </p:spTree>
    <p:extLst>
      <p:ext uri="{BB962C8B-B14F-4D97-AF65-F5344CB8AC3E}">
        <p14:creationId xmlns:p14="http://schemas.microsoft.com/office/powerpoint/2010/main" val="385811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4 Jasmin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Jasmin found ways of educating herself. She continued studying as much as she could while still doing her family chores. Her older brother gave her lessons in math, but she had to keep it a secret. Her teacher was also helpful in making sure she completed her grade and she continued to the next class level. She completed a few grades of elementary schooling, before war broke out in her country ending her formal education. She continued reading every day throughout her life. The number one book she read was the Bible, her daily companion. She found ways of educating herself and staying informed, such as by listening to radio. She made sure that her children received as much education as was possible for her to finance, and some of her children completed very high schooling. She gave glory to God for the wisdom she displayed in her dealings with others.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14</a:t>
            </a:fld>
            <a:endParaRPr lang="en-US"/>
          </a:p>
        </p:txBody>
      </p:sp>
    </p:spTree>
    <p:extLst>
      <p:ext uri="{BB962C8B-B14F-4D97-AF65-F5344CB8AC3E}">
        <p14:creationId xmlns:p14="http://schemas.microsoft.com/office/powerpoint/2010/main" val="3171924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Options to adopt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each one, choose one or two of the listed options that you can adapt and use from the group’s suggestions, your own reflection, and the true ending from the stories you heard. Write them down on the card or blank piece of paper. Take that with you and place it somewhere you can see, as a reminder. Watch how God will transform your pain into blessing.</a:t>
            </a:r>
          </a:p>
        </p:txBody>
      </p:sp>
      <p:sp>
        <p:nvSpPr>
          <p:cNvPr id="4" name="Slide Number Placeholder 3"/>
          <p:cNvSpPr>
            <a:spLocks noGrp="1"/>
          </p:cNvSpPr>
          <p:nvPr>
            <p:ph type="sldNum" sz="quarter" idx="5"/>
          </p:nvPr>
        </p:nvSpPr>
        <p:spPr/>
        <p:txBody>
          <a:bodyPr/>
          <a:lstStyle/>
          <a:p>
            <a:fld id="{D5CE4259-AF8E-EE4E-8EE7-B58E641238DC}" type="slidenum">
              <a:rPr lang="en-US" smtClean="0"/>
              <a:t>15</a:t>
            </a:fld>
            <a:endParaRPr lang="en-US"/>
          </a:p>
        </p:txBody>
      </p:sp>
    </p:spTree>
    <p:extLst>
      <p:ext uri="{BB962C8B-B14F-4D97-AF65-F5344CB8AC3E}">
        <p14:creationId xmlns:p14="http://schemas.microsoft.com/office/powerpoint/2010/main" val="3546448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Prayer and Decision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Spend time praying (alone or in small groups) for God’s help to overcome obstacles in your life, in the lives of other women, and in your communities.</a:t>
            </a:r>
          </a:p>
        </p:txBody>
      </p:sp>
      <p:sp>
        <p:nvSpPr>
          <p:cNvPr id="4" name="Slide Number Placeholder 3"/>
          <p:cNvSpPr>
            <a:spLocks noGrp="1"/>
          </p:cNvSpPr>
          <p:nvPr>
            <p:ph type="sldNum" sz="quarter" idx="5"/>
          </p:nvPr>
        </p:nvSpPr>
        <p:spPr/>
        <p:txBody>
          <a:bodyPr/>
          <a:lstStyle/>
          <a:p>
            <a:fld id="{D5CE4259-AF8E-EE4E-8EE7-B58E641238DC}" type="slidenum">
              <a:rPr lang="en-US" smtClean="0"/>
              <a:t>16</a:t>
            </a:fld>
            <a:endParaRPr lang="en-US"/>
          </a:p>
        </p:txBody>
      </p:sp>
    </p:spTree>
    <p:extLst>
      <p:ext uri="{BB962C8B-B14F-4D97-AF65-F5344CB8AC3E}">
        <p14:creationId xmlns:p14="http://schemas.microsoft.com/office/powerpoint/2010/main" val="3494849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Prayer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Let us pray this prayer together: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God, grant me the serenity to accept the things I cannot change, courage to change the things I can, and wisdom to know the difference.</a:t>
            </a: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17</a:t>
            </a:fld>
            <a:endParaRPr lang="en-US"/>
          </a:p>
        </p:txBody>
      </p:sp>
    </p:spTree>
    <p:extLst>
      <p:ext uri="{BB962C8B-B14F-4D97-AF65-F5344CB8AC3E}">
        <p14:creationId xmlns:p14="http://schemas.microsoft.com/office/powerpoint/2010/main" val="1175659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May your promise come true for me that you know the plans you have for me, plans to prosper me and not to harm me, plans to give me hope and a future.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Help me to trust you to turn my difficulties into blessings for other people.</a:t>
            </a: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18</a:t>
            </a:fld>
            <a:endParaRPr lang="en-US"/>
          </a:p>
        </p:txBody>
      </p:sp>
    </p:spTree>
    <p:extLst>
      <p:ext uri="{BB962C8B-B14F-4D97-AF65-F5344CB8AC3E}">
        <p14:creationId xmlns:p14="http://schemas.microsoft.com/office/powerpoint/2010/main" val="2056112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Concluding Blessing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Romans 15:13 </a:t>
            </a:r>
          </a:p>
          <a:p>
            <a:r>
              <a:rPr lang="en-US" sz="1200" kern="1200" dirty="0">
                <a:solidFill>
                  <a:schemeClr val="tx1"/>
                </a:solidFill>
                <a:effectLst/>
                <a:latin typeface="+mn-lt"/>
                <a:ea typeface="+mn-ea"/>
                <a:cs typeface="+mn-cs"/>
              </a:rPr>
              <a:t>“May the God of hope fill you with all joy and peace as you trust in him, so that you may overflow with hope by the power of the Holy Spirit.”</a:t>
            </a: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19</a:t>
            </a:fld>
            <a:endParaRPr lang="en-US"/>
          </a:p>
        </p:txBody>
      </p:sp>
    </p:spTree>
    <p:extLst>
      <p:ext uri="{BB962C8B-B14F-4D97-AF65-F5344CB8AC3E}">
        <p14:creationId xmlns:p14="http://schemas.microsoft.com/office/powerpoint/2010/main" val="3069952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Short Stories with Discussion Time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afternoon we will meet Skyla, Katerina, Tessa, and Jasmin. We will use our experience and imagination as we listen to their brief stories. They will help us to reflect about our life and help us find ways of overcoming obstacles we face.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Please form groups of 3-4 people.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Listen to a few short stories from a life of women who faced obstacles, then reflect on the difficulties they faced.</a:t>
            </a:r>
          </a:p>
        </p:txBody>
      </p:sp>
      <p:sp>
        <p:nvSpPr>
          <p:cNvPr id="4" name="Slide Number Placeholder 3"/>
          <p:cNvSpPr>
            <a:spLocks noGrp="1"/>
          </p:cNvSpPr>
          <p:nvPr>
            <p:ph type="sldNum" sz="quarter" idx="5"/>
          </p:nvPr>
        </p:nvSpPr>
        <p:spPr/>
        <p:txBody>
          <a:bodyPr/>
          <a:lstStyle/>
          <a:p>
            <a:fld id="{D5CE4259-AF8E-EE4E-8EE7-B58E641238DC}" type="slidenum">
              <a:rPr lang="en-US" smtClean="0"/>
              <a:t>3</a:t>
            </a:fld>
            <a:endParaRPr lang="en-US"/>
          </a:p>
        </p:txBody>
      </p:sp>
    </p:spTree>
    <p:extLst>
      <p:ext uri="{BB962C8B-B14F-4D97-AF65-F5344CB8AC3E}">
        <p14:creationId xmlns:p14="http://schemas.microsoft.com/office/powerpoint/2010/main" val="3303214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1 Skyla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Skyla grew up in a family where her father and brother were alcoholics. It was very poor family that lived in a city. Her mum would go to the food market when it was closing so that she could buy produce at reduced price, or to get the damaged fruits and vegetables for free, so she can feed the family. As Skyla was growing up, she faced humiliation and abuse because of her family situation.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small groups of 3-4 reflect on what difficulties Skyla might experience in her adult life due to her upbringing.</a:t>
            </a:r>
          </a:p>
        </p:txBody>
      </p:sp>
      <p:sp>
        <p:nvSpPr>
          <p:cNvPr id="4" name="Slide Number Placeholder 3"/>
          <p:cNvSpPr>
            <a:spLocks noGrp="1"/>
          </p:cNvSpPr>
          <p:nvPr>
            <p:ph type="sldNum" sz="quarter" idx="5"/>
          </p:nvPr>
        </p:nvSpPr>
        <p:spPr/>
        <p:txBody>
          <a:bodyPr/>
          <a:lstStyle/>
          <a:p>
            <a:fld id="{D5CE4259-AF8E-EE4E-8EE7-B58E641238DC}" type="slidenum">
              <a:rPr lang="en-US" smtClean="0"/>
              <a:t>4</a:t>
            </a:fld>
            <a:endParaRPr lang="en-US"/>
          </a:p>
        </p:txBody>
      </p:sp>
    </p:spTree>
    <p:extLst>
      <p:ext uri="{BB962C8B-B14F-4D97-AF65-F5344CB8AC3E}">
        <p14:creationId xmlns:p14="http://schemas.microsoft.com/office/powerpoint/2010/main" val="231114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2 Katerina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Katerina was a young woman with plans. She left her village as the work there was too difficult for her because her health was not that good. She came to the city and found work and an apartment to stay. All seemed to go according to her plan until a young man followed her into her apartment and forced himself in. He didn’t want to leave. Although she protested, he forced himself on her and she became pregnant.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small groups of 3-4 reflect on what difficulties Katerina might experience in her life due to this experience.</a:t>
            </a:r>
          </a:p>
        </p:txBody>
      </p:sp>
      <p:sp>
        <p:nvSpPr>
          <p:cNvPr id="4" name="Slide Number Placeholder 3"/>
          <p:cNvSpPr>
            <a:spLocks noGrp="1"/>
          </p:cNvSpPr>
          <p:nvPr>
            <p:ph type="sldNum" sz="quarter" idx="5"/>
          </p:nvPr>
        </p:nvSpPr>
        <p:spPr/>
        <p:txBody>
          <a:bodyPr/>
          <a:lstStyle/>
          <a:p>
            <a:fld id="{D5CE4259-AF8E-EE4E-8EE7-B58E641238DC}" type="slidenum">
              <a:rPr lang="en-US" smtClean="0"/>
              <a:t>5</a:t>
            </a:fld>
            <a:endParaRPr lang="en-US"/>
          </a:p>
        </p:txBody>
      </p:sp>
    </p:spTree>
    <p:extLst>
      <p:ext uri="{BB962C8B-B14F-4D97-AF65-F5344CB8AC3E}">
        <p14:creationId xmlns:p14="http://schemas.microsoft.com/office/powerpoint/2010/main" val="408868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3 Tessa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Just when Tessa and her husband finally started being financially stable and prospering, the country plunged into economic crisis and the value of the money was dropping daily. With five children to feed, it was a difficult task ahead. What used to be money for milk and bread only, now had to cover all food needs.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small groups of 3-4 reflect on what difficulties Tessa experienced in this situation.</a:t>
            </a: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6</a:t>
            </a:fld>
            <a:endParaRPr lang="en-US"/>
          </a:p>
        </p:txBody>
      </p:sp>
    </p:spTree>
    <p:extLst>
      <p:ext uri="{BB962C8B-B14F-4D97-AF65-F5344CB8AC3E}">
        <p14:creationId xmlns:p14="http://schemas.microsoft.com/office/powerpoint/2010/main" val="3579232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Story 4 Jasmin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Jasmin loved going to school although it was far away. However, her parents wanted her to help on the farm and not spend time reading and doing her homework. She needed to look after farm animals and knit socks for the family. Her grades in school dropped and soon she would lag so that she would need to repeat the grade or stop schooling altogether. </a:t>
            </a:r>
            <a:br>
              <a:rPr lang="en-US" sz="1200" i="1"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small groups of 3-4 reflect on what difficulties Jasmin experienced then, and what would be the potential consequences later due to her lagging education.</a:t>
            </a: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7</a:t>
            </a:fld>
            <a:endParaRPr lang="en-US"/>
          </a:p>
        </p:txBody>
      </p:sp>
    </p:spTree>
    <p:extLst>
      <p:ext uri="{BB962C8B-B14F-4D97-AF65-F5344CB8AC3E}">
        <p14:creationId xmlns:p14="http://schemas.microsoft.com/office/powerpoint/2010/main" val="1790353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Prayer and reflection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Spend 10 minutes praying and reflecting on obstacles you personally face now, or obstacles that your community is facing. Jot a list of these obstacles and problems.</a:t>
            </a:r>
          </a:p>
        </p:txBody>
      </p:sp>
      <p:sp>
        <p:nvSpPr>
          <p:cNvPr id="4" name="Slide Number Placeholder 3"/>
          <p:cNvSpPr>
            <a:spLocks noGrp="1"/>
          </p:cNvSpPr>
          <p:nvPr>
            <p:ph type="sldNum" sz="quarter" idx="5"/>
          </p:nvPr>
        </p:nvSpPr>
        <p:spPr/>
        <p:txBody>
          <a:bodyPr/>
          <a:lstStyle/>
          <a:p>
            <a:fld id="{D5CE4259-AF8E-EE4E-8EE7-B58E641238DC}" type="slidenum">
              <a:rPr lang="en-US" smtClean="0"/>
              <a:t>8</a:t>
            </a:fld>
            <a:endParaRPr lang="en-US"/>
          </a:p>
        </p:txBody>
      </p:sp>
    </p:spTree>
    <p:extLst>
      <p:ext uri="{BB962C8B-B14F-4D97-AF65-F5344CB8AC3E}">
        <p14:creationId xmlns:p14="http://schemas.microsoft.com/office/powerpoint/2010/main" val="188794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Steps for overcoming obstacles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small groups of 3-4, discuss options for overcoming obstacles the four women in the stories faced. Compile a list of those options.</a:t>
            </a: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9</a:t>
            </a:fld>
            <a:endParaRPr lang="en-US"/>
          </a:p>
        </p:txBody>
      </p:sp>
    </p:spTree>
    <p:extLst>
      <p:ext uri="{BB962C8B-B14F-4D97-AF65-F5344CB8AC3E}">
        <p14:creationId xmlns:p14="http://schemas.microsoft.com/office/powerpoint/2010/main" val="2384389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a whole group, share each group’s suggested options. Make a combined list of all the suggestions from each group.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 end of the story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Would you like to know what happened to women in the stories we looked at, and how they overcame their obstacles?</a:t>
            </a: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10</a:t>
            </a:fld>
            <a:endParaRPr lang="en-US"/>
          </a:p>
        </p:txBody>
      </p:sp>
    </p:spTree>
    <p:extLst>
      <p:ext uri="{BB962C8B-B14F-4D97-AF65-F5344CB8AC3E}">
        <p14:creationId xmlns:p14="http://schemas.microsoft.com/office/powerpoint/2010/main" val="54740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6050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5249-1414-8F49-BFB9-9D15ABE52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69ED7A-002E-A14E-AE1F-4FE6B452F4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461EB-6F56-DE43-A7C8-4C44FE9F3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A9E1E-7117-1944-BD6D-84A13B375892}"/>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6" name="Footer Placeholder 5">
            <a:extLst>
              <a:ext uri="{FF2B5EF4-FFF2-40B4-BE49-F238E27FC236}">
                <a16:creationId xmlns:a16="http://schemas.microsoft.com/office/drawing/2014/main" id="{A6EEC74E-FC80-5548-B542-B351D4FFD5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4DC3491-D0B3-7B43-B47C-6C13153FF98B}"/>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80042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522E-012E-2A41-B49E-C5CD2F923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6D535E-2CBE-6341-8B88-39C3AD123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FC277-7B55-D64B-88B9-1EFE99C7C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BE385-2A0B-2841-B9AE-12F5FE37036F}"/>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6" name="Footer Placeholder 5">
            <a:extLst>
              <a:ext uri="{FF2B5EF4-FFF2-40B4-BE49-F238E27FC236}">
                <a16:creationId xmlns:a16="http://schemas.microsoft.com/office/drawing/2014/main" id="{FAD1DAFA-02CF-BA4B-8CD3-F453E89E00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7BFF557-8540-3349-B2B4-7C9555C3653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4246336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2DF-929C-9741-BF15-03C69FD0CF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81737C-301E-E946-987A-EC2AD3698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A26852-FCC2-534F-AD05-B2389283CA26}"/>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5" name="Footer Placeholder 4">
            <a:extLst>
              <a:ext uri="{FF2B5EF4-FFF2-40B4-BE49-F238E27FC236}">
                <a16:creationId xmlns:a16="http://schemas.microsoft.com/office/drawing/2014/main" id="{62C1DFE9-B9B0-8249-8C61-9117F020F50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22C6F74-E116-B644-9FB6-6DC95E58536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113949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3212C-2359-7649-9995-D35D9BEF18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449C60-8E77-524D-A063-3B49ACE8D7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950FD-15DD-B542-84DF-9809DFB5808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5" name="Footer Placeholder 4">
            <a:extLst>
              <a:ext uri="{FF2B5EF4-FFF2-40B4-BE49-F238E27FC236}">
                <a16:creationId xmlns:a16="http://schemas.microsoft.com/office/drawing/2014/main" id="{BC2EAAEA-5A92-184C-A019-CA8ED995E0E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8A1D35E-41A3-E748-95EC-DD73B33F0B7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16430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4629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14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709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555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80FC-A91C-1641-A167-46E73B4B23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2DB4A-3333-6843-B0AA-9010D99A6B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3344AF-B973-EC4C-98B3-7EA2860767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3A3F1F-7B54-ED46-8420-16E7BF71723B}"/>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6" name="Footer Placeholder 5">
            <a:extLst>
              <a:ext uri="{FF2B5EF4-FFF2-40B4-BE49-F238E27FC236}">
                <a16:creationId xmlns:a16="http://schemas.microsoft.com/office/drawing/2014/main" id="{18F72B24-B9CE-D94C-A434-F049019CCC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20FA032-7DD3-FE49-BB08-982C32FCF49A}"/>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170419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48B0-FC4F-204C-85FC-69C8013730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FCA4FF-2057-4342-98D2-188FE44DC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E2EF37-1313-D34D-B7EF-90989E8F65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EA79C4-A164-5245-B10D-2D97BF704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95F56-B3FD-3846-AAE9-B374982F1E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02EF5-0D13-2B42-BB7A-6019CA8D882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8" name="Footer Placeholder 7">
            <a:extLst>
              <a:ext uri="{FF2B5EF4-FFF2-40B4-BE49-F238E27FC236}">
                <a16:creationId xmlns:a16="http://schemas.microsoft.com/office/drawing/2014/main" id="{678871C6-FB83-694A-9183-F22B02C201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71BD453-A490-D84F-AF26-E6DFAD896FB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57399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5E24-6D1F-2447-BEF5-06D9B280E9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3D846E-C243-404F-BE31-C021AC99F4A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4" name="Footer Placeholder 3">
            <a:extLst>
              <a:ext uri="{FF2B5EF4-FFF2-40B4-BE49-F238E27FC236}">
                <a16:creationId xmlns:a16="http://schemas.microsoft.com/office/drawing/2014/main" id="{506A1717-0977-A24E-A1A2-A960D3E7066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2A3AB7D-14A9-1C47-9A6A-776E44781F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51184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ABD08-AF84-DF42-9EB7-B68EB4D27CD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10/6/20</a:t>
            </a:fld>
            <a:endParaRPr lang="en-US"/>
          </a:p>
        </p:txBody>
      </p:sp>
      <p:sp>
        <p:nvSpPr>
          <p:cNvPr id="3" name="Footer Placeholder 2">
            <a:extLst>
              <a:ext uri="{FF2B5EF4-FFF2-40B4-BE49-F238E27FC236}">
                <a16:creationId xmlns:a16="http://schemas.microsoft.com/office/drawing/2014/main" id="{DB736E27-72B5-4541-9CFB-084E54E1159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50BCC02-7E61-A646-857B-E6F065A721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43087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398774-2592-8847-8280-863C1FDF4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F3B534-6715-A440-A326-0F337DD80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599693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79">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toddler's standing in front of beige concrete stair">
            <a:extLst>
              <a:ext uri="{FF2B5EF4-FFF2-40B4-BE49-F238E27FC236}">
                <a16:creationId xmlns:a16="http://schemas.microsoft.com/office/drawing/2014/main" id="{21B06B93-CAE8-F944-BC12-092A7666534C}"/>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20" y="10"/>
            <a:ext cx="8668492" cy="6857990"/>
          </a:xfrm>
          <a:prstGeom prst="rect">
            <a:avLst/>
          </a:prstGeom>
          <a:extLst>
            <a:ext uri="{909E8E84-426E-40DD-AFC4-6F175D3DCCD1}">
              <a14:hiddenFill xmlns:a14="http://schemas.microsoft.com/office/drawing/2010/main">
                <a:solidFill>
                  <a:srgbClr val="FFFFFF"/>
                </a:solidFill>
              </a14:hiddenFill>
            </a:ext>
          </a:extLst>
        </p:spPr>
      </p:pic>
      <p:sp>
        <p:nvSpPr>
          <p:cNvPr id="1053" name="Rectangle 81">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BF5B78-1E51-F94C-AD98-2545AFFCE47C}"/>
              </a:ext>
            </a:extLst>
          </p:cNvPr>
          <p:cNvSpPr>
            <a:spLocks noGrp="1"/>
          </p:cNvSpPr>
          <p:nvPr>
            <p:ph type="ctrTitle"/>
          </p:nvPr>
        </p:nvSpPr>
        <p:spPr>
          <a:xfrm>
            <a:off x="7714788" y="2343764"/>
            <a:ext cx="4343380" cy="2176828"/>
          </a:xfrm>
        </p:spPr>
        <p:txBody>
          <a:bodyPr anchor="b">
            <a:normAutofit/>
          </a:bodyPr>
          <a:lstStyle/>
          <a:p>
            <a:r>
              <a:rPr lang="en-US" sz="4400" dirty="0">
                <a:solidFill>
                  <a:srgbClr val="002060"/>
                </a:solidFill>
                <a:latin typeface="Bodoni 72 Oldstyle Book" pitchFamily="2" charset="0"/>
              </a:rPr>
              <a:t>OVERCOMING OBSTACLES </a:t>
            </a:r>
            <a:br>
              <a:rPr lang="en-US" sz="4400" dirty="0">
                <a:latin typeface="Avenir Next" panose="020B0503020202020204" pitchFamily="34" charset="0"/>
              </a:rPr>
            </a:br>
            <a:r>
              <a:rPr lang="en-US" sz="3100" b="1" dirty="0">
                <a:solidFill>
                  <a:srgbClr val="CF3E00"/>
                </a:solidFill>
                <a:latin typeface="Avenir Next" panose="020B0503020202020204" pitchFamily="34" charset="0"/>
              </a:rPr>
              <a:t>ON A LIFE JOURNEY</a:t>
            </a:r>
            <a:endParaRPr lang="en-US" sz="4400" b="1" dirty="0">
              <a:solidFill>
                <a:srgbClr val="CF3E00"/>
              </a:solidFill>
              <a:latin typeface="Avenir Next" panose="020B0503020202020204" pitchFamily="34" charset="0"/>
            </a:endParaRPr>
          </a:p>
        </p:txBody>
      </p:sp>
      <p:sp>
        <p:nvSpPr>
          <p:cNvPr id="3" name="Subtitle 2">
            <a:extLst>
              <a:ext uri="{FF2B5EF4-FFF2-40B4-BE49-F238E27FC236}">
                <a16:creationId xmlns:a16="http://schemas.microsoft.com/office/drawing/2014/main" id="{0E46BB18-4DF8-8247-8A6E-824297F53626}"/>
              </a:ext>
            </a:extLst>
          </p:cNvPr>
          <p:cNvSpPr>
            <a:spLocks noGrp="1"/>
          </p:cNvSpPr>
          <p:nvPr>
            <p:ph type="subTitle" idx="1"/>
          </p:nvPr>
        </p:nvSpPr>
        <p:spPr>
          <a:xfrm>
            <a:off x="7848600" y="4872922"/>
            <a:ext cx="4023360" cy="1208141"/>
          </a:xfrm>
        </p:spPr>
        <p:txBody>
          <a:bodyPr>
            <a:normAutofit/>
          </a:bodyPr>
          <a:lstStyle/>
          <a:p>
            <a:r>
              <a:rPr lang="en-US" sz="1200" dirty="0">
                <a:latin typeface="Avenir Next" panose="020B0503020202020204" pitchFamily="34" charset="0"/>
              </a:rPr>
              <a:t>AN INTERACTIVE WORKSHOP </a:t>
            </a:r>
          </a:p>
          <a:p>
            <a:r>
              <a:rPr lang="en-US" sz="1200" dirty="0">
                <a:latin typeface="Avenir Next" panose="020B0503020202020204" pitchFamily="34" charset="0"/>
              </a:rPr>
              <a:t>WRITTEN BY DANIJELA SCHUBERT</a:t>
            </a:r>
          </a:p>
        </p:txBody>
      </p:sp>
      <p:sp>
        <p:nvSpPr>
          <p:cNvPr id="1054" name="Rectangle 8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8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26DF323F-0D7B-9041-ABC9-88342C0532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701" y="5700944"/>
            <a:ext cx="559554" cy="391425"/>
          </a:xfrm>
          <a:prstGeom prst="rect">
            <a:avLst/>
          </a:prstGeom>
        </p:spPr>
      </p:pic>
      <p:sp>
        <p:nvSpPr>
          <p:cNvPr id="6" name="TextBox 5">
            <a:extLst>
              <a:ext uri="{FF2B5EF4-FFF2-40B4-BE49-F238E27FC236}">
                <a16:creationId xmlns:a16="http://schemas.microsoft.com/office/drawing/2014/main" id="{D025E41D-CB27-B746-BD61-44DFE9DDDA0C}"/>
              </a:ext>
            </a:extLst>
          </p:cNvPr>
          <p:cNvSpPr txBox="1"/>
          <p:nvPr/>
        </p:nvSpPr>
        <p:spPr>
          <a:xfrm>
            <a:off x="9172833" y="6148124"/>
            <a:ext cx="1518364" cy="369332"/>
          </a:xfrm>
          <a:prstGeom prst="rect">
            <a:avLst/>
          </a:prstGeom>
          <a:noFill/>
        </p:spPr>
        <p:txBody>
          <a:bodyPr wrap="none" rtlCol="0">
            <a:spAutoFit/>
          </a:bodyPr>
          <a:lstStyle/>
          <a:p>
            <a:pPr algn="ctr"/>
            <a:r>
              <a:rPr lang="en-US" sz="900" dirty="0">
                <a:latin typeface="Avenir Book" panose="02000503020000020003" pitchFamily="2" charset="0"/>
              </a:rPr>
              <a:t>GENERAL CONFERENCE</a:t>
            </a:r>
          </a:p>
          <a:p>
            <a:pPr algn="ctr"/>
            <a:r>
              <a:rPr lang="en-US" sz="900" dirty="0">
                <a:latin typeface="Avenir Book" panose="02000503020000020003" pitchFamily="2" charset="0"/>
              </a:rPr>
              <a:t>WOMEN’S MINISTRIES</a:t>
            </a:r>
          </a:p>
        </p:txBody>
      </p:sp>
    </p:spTree>
    <p:extLst>
      <p:ext uri="{BB962C8B-B14F-4D97-AF65-F5344CB8AC3E}">
        <p14:creationId xmlns:p14="http://schemas.microsoft.com/office/powerpoint/2010/main" val="93310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10515600" cy="2177353"/>
          </a:xfrm>
        </p:spPr>
        <p:txBody>
          <a:bodyPr>
            <a:normAutofit/>
          </a:bodyPr>
          <a:lstStyle/>
          <a:p>
            <a:pPr algn="ctr"/>
            <a:r>
              <a:rPr lang="en-US" dirty="0">
                <a:solidFill>
                  <a:schemeClr val="bg2">
                    <a:lumMod val="50000"/>
                  </a:schemeClr>
                </a:solidFill>
              </a:rPr>
              <a:t>Full Group </a:t>
            </a:r>
            <a:r>
              <a:rPr lang="en-US" b="1" dirty="0">
                <a:solidFill>
                  <a:schemeClr val="bg2">
                    <a:lumMod val="50000"/>
                  </a:schemeClr>
                </a:solidFill>
              </a:rPr>
              <a:t>Activity</a:t>
            </a:r>
          </a:p>
        </p:txBody>
      </p:sp>
      <p:graphicFrame>
        <p:nvGraphicFramePr>
          <p:cNvPr id="5" name="Content Placeholder 2">
            <a:extLst>
              <a:ext uri="{FF2B5EF4-FFF2-40B4-BE49-F238E27FC236}">
                <a16:creationId xmlns:a16="http://schemas.microsoft.com/office/drawing/2014/main" id="{216F6BBA-B700-4777-A507-449AB7A7D028}"/>
              </a:ext>
            </a:extLst>
          </p:cNvPr>
          <p:cNvGraphicFramePr>
            <a:graphicFrameLocks noGrp="1"/>
          </p:cNvGraphicFramePr>
          <p:nvPr>
            <p:ph idx="1"/>
            <p:extLst>
              <p:ext uri="{D42A27DB-BD31-4B8C-83A1-F6EECF244321}">
                <p14:modId xmlns:p14="http://schemas.microsoft.com/office/powerpoint/2010/main" val="26925938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405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4800" i="1" dirty="0">
                <a:solidFill>
                  <a:schemeClr val="bg1"/>
                </a:solidFill>
                <a:latin typeface="Book Antiqua" panose="02040602050305030304" pitchFamily="18" charset="0"/>
              </a:rPr>
              <a:t>Skyla</a:t>
            </a:r>
            <a:br>
              <a:rPr lang="en-US" sz="4800" i="1" dirty="0">
                <a:solidFill>
                  <a:schemeClr val="bg1"/>
                </a:solidFill>
                <a:latin typeface="Book Antiqua" panose="02040602050305030304" pitchFamily="18" charset="0"/>
              </a:rPr>
            </a:br>
            <a:br>
              <a:rPr lang="en-US" sz="2000" i="1" dirty="0">
                <a:solidFill>
                  <a:schemeClr val="bg1"/>
                </a:solidFill>
                <a:latin typeface="Book Antiqua" panose="02040602050305030304" pitchFamily="18" charset="0"/>
              </a:rPr>
            </a:br>
            <a:r>
              <a:rPr lang="en-US" sz="2000" i="1" dirty="0">
                <a:solidFill>
                  <a:schemeClr val="bg1"/>
                </a:solidFill>
                <a:latin typeface="Book Antiqua" panose="02040602050305030304" pitchFamily="18" charset="0"/>
              </a:rPr>
              <a:t>from Dutch—</a:t>
            </a:r>
            <a:br>
              <a:rPr lang="en-US" sz="2000" i="1" dirty="0">
                <a:solidFill>
                  <a:schemeClr val="bg1"/>
                </a:solidFill>
                <a:latin typeface="Book Antiqua" panose="02040602050305030304" pitchFamily="18" charset="0"/>
              </a:rPr>
            </a:br>
            <a:r>
              <a:rPr lang="en-US" sz="2000" i="1" dirty="0">
                <a:solidFill>
                  <a:schemeClr val="bg1"/>
                </a:solidFill>
                <a:latin typeface="Book Antiqua" panose="02040602050305030304" pitchFamily="18" charset="0"/>
              </a:rPr>
              <a:t>meaning scholar</a:t>
            </a:r>
            <a:endParaRPr lang="en-US" sz="4800" i="1" dirty="0">
              <a:solidFill>
                <a:schemeClr val="bg1"/>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en-US" dirty="0"/>
              <a:t>Finished several degrees which opened doors a successful career.</a:t>
            </a:r>
          </a:p>
          <a:p>
            <a:pPr>
              <a:lnSpc>
                <a:spcPct val="100000"/>
              </a:lnSpc>
            </a:pPr>
            <a:r>
              <a:rPr lang="en-US" dirty="0"/>
              <a:t>Discovered the consequences of an alcoholic family by reading literature.</a:t>
            </a:r>
          </a:p>
          <a:p>
            <a:pPr>
              <a:lnSpc>
                <a:spcPct val="100000"/>
              </a:lnSpc>
            </a:pPr>
            <a:r>
              <a:rPr lang="en-US" dirty="0"/>
              <a:t>Struggled with low self-confidence and found answers with professional counseling.</a:t>
            </a:r>
          </a:p>
          <a:p>
            <a:pPr>
              <a:lnSpc>
                <a:spcPct val="100000"/>
              </a:lnSpc>
            </a:pPr>
            <a:r>
              <a:rPr lang="en-US" dirty="0"/>
              <a:t>Never gave up praying and seeking God.</a:t>
            </a:r>
          </a:p>
        </p:txBody>
      </p:sp>
    </p:spTree>
    <p:extLst>
      <p:ext uri="{BB962C8B-B14F-4D97-AF65-F5344CB8AC3E}">
        <p14:creationId xmlns:p14="http://schemas.microsoft.com/office/powerpoint/2010/main" val="57860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Katerina</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a:solidFill>
                  <a:srgbClr val="FFFFFF"/>
                </a:solidFill>
                <a:latin typeface="Book Antiqua" panose="02040602050305030304" pitchFamily="18" charset="0"/>
              </a:rPr>
              <a:t>from Greek—</a:t>
            </a:r>
            <a:br>
              <a:rPr lang="en-US" sz="2000" i="1" dirty="0">
                <a:solidFill>
                  <a:srgbClr val="FFFFFF"/>
                </a:solidFill>
                <a:latin typeface="Book Antiqua" panose="02040602050305030304" pitchFamily="18" charset="0"/>
              </a:rPr>
            </a:br>
            <a:r>
              <a:rPr lang="en-US" sz="2000" i="1" dirty="0">
                <a:solidFill>
                  <a:srgbClr val="FFFFFF"/>
                </a:solidFill>
                <a:latin typeface="Book Antiqua" panose="02040602050305030304" pitchFamily="18" charset="0"/>
              </a:rPr>
              <a:t>meaning pure, clear</a:t>
            </a: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48480"/>
            <a:ext cx="6906491" cy="5585619"/>
          </a:xfrm>
        </p:spPr>
        <p:txBody>
          <a:bodyPr anchor="ctr">
            <a:normAutofit/>
          </a:bodyPr>
          <a:lstStyle/>
          <a:p>
            <a:pPr>
              <a:lnSpc>
                <a:spcPct val="100000"/>
              </a:lnSpc>
            </a:pPr>
            <a:r>
              <a:rPr lang="en-US" sz="2400" dirty="0"/>
              <a:t>Married the man who assaulted her; they had three children together.</a:t>
            </a:r>
          </a:p>
          <a:p>
            <a:pPr>
              <a:lnSpc>
                <a:spcPct val="100000"/>
              </a:lnSpc>
            </a:pPr>
            <a:r>
              <a:rPr lang="en-US" sz="2400" dirty="0"/>
              <a:t>Her husband and son were alcoholics.</a:t>
            </a:r>
          </a:p>
          <a:p>
            <a:pPr>
              <a:lnSpc>
                <a:spcPct val="100000"/>
              </a:lnSpc>
            </a:pPr>
            <a:r>
              <a:rPr lang="en-US" sz="2400" dirty="0"/>
              <a:t>Stayed faithful to God; fought for justice.</a:t>
            </a:r>
          </a:p>
          <a:p>
            <a:pPr>
              <a:lnSpc>
                <a:spcPct val="100000"/>
              </a:lnSpc>
            </a:pPr>
            <a:r>
              <a:rPr lang="en-US" sz="2400" dirty="0"/>
              <a:t>Distributed literature everywhere she went and encouraged many people.</a:t>
            </a:r>
          </a:p>
          <a:p>
            <a:pPr>
              <a:lnSpc>
                <a:spcPct val="100000"/>
              </a:lnSpc>
            </a:pPr>
            <a:r>
              <a:rPr lang="en-US" sz="2400" dirty="0"/>
              <a:t>Suffered ill health but God gave her 90 years of life.</a:t>
            </a:r>
          </a:p>
          <a:p>
            <a:pPr>
              <a:lnSpc>
                <a:spcPct val="100000"/>
              </a:lnSpc>
            </a:pPr>
            <a:r>
              <a:rPr lang="en-US" sz="2400" dirty="0"/>
              <a:t>Her daughters who were faithful to God brought her joy.</a:t>
            </a:r>
          </a:p>
          <a:p>
            <a:pPr>
              <a:lnSpc>
                <a:spcPct val="100000"/>
              </a:lnSpc>
            </a:pPr>
            <a:r>
              <a:rPr lang="en-US" sz="2400" dirty="0"/>
              <a:t>Her husband eventually became a believer.</a:t>
            </a:r>
          </a:p>
        </p:txBody>
      </p:sp>
    </p:spTree>
    <p:extLst>
      <p:ext uri="{BB962C8B-B14F-4D97-AF65-F5344CB8AC3E}">
        <p14:creationId xmlns:p14="http://schemas.microsoft.com/office/powerpoint/2010/main" val="252144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Tessa</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a:solidFill>
                  <a:srgbClr val="FFFFFF"/>
                </a:solidFill>
                <a:latin typeface="Book Antiqua" panose="02040602050305030304" pitchFamily="18" charset="0"/>
              </a:rPr>
              <a:t>from Greek—</a:t>
            </a:r>
            <a:br>
              <a:rPr lang="en-US" sz="2000" i="1" dirty="0">
                <a:solidFill>
                  <a:srgbClr val="FFFFFF"/>
                </a:solidFill>
                <a:latin typeface="Book Antiqua" panose="02040602050305030304" pitchFamily="18" charset="0"/>
              </a:rPr>
            </a:br>
            <a:r>
              <a:rPr lang="en-US" sz="2000" i="1" dirty="0">
                <a:solidFill>
                  <a:srgbClr val="FFFFFF"/>
                </a:solidFill>
                <a:latin typeface="Book Antiqua" panose="02040602050305030304" pitchFamily="18" charset="0"/>
              </a:rPr>
              <a:t>meaning harvester</a:t>
            </a: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en-US" sz="2400" dirty="0"/>
              <a:t>Researched nutritious food that was available seasonally and reasonably priced.</a:t>
            </a:r>
          </a:p>
          <a:p>
            <a:pPr>
              <a:lnSpc>
                <a:spcPct val="100000"/>
              </a:lnSpc>
            </a:pPr>
            <a:r>
              <a:rPr lang="en-US" sz="2400" dirty="0"/>
              <a:t>Found recipes to prepare food in a tasteful way.</a:t>
            </a:r>
          </a:p>
          <a:p>
            <a:pPr>
              <a:lnSpc>
                <a:spcPct val="100000"/>
              </a:lnSpc>
            </a:pPr>
            <a:r>
              <a:rPr lang="en-US" sz="2400" dirty="0"/>
              <a:t>Discovered alternatives to expensive or unhealthful food.</a:t>
            </a:r>
          </a:p>
          <a:p>
            <a:pPr>
              <a:lnSpc>
                <a:spcPct val="100000"/>
              </a:lnSpc>
            </a:pPr>
            <a:r>
              <a:rPr lang="en-US" sz="2400" dirty="0"/>
              <a:t>Raised healthy and well-nourished children.</a:t>
            </a:r>
          </a:p>
          <a:p>
            <a:pPr>
              <a:lnSpc>
                <a:spcPct val="100000"/>
              </a:lnSpc>
            </a:pPr>
            <a:r>
              <a:rPr lang="en-US" sz="2400" dirty="0"/>
              <a:t>Her five children are all faithful Jesus followers.</a:t>
            </a:r>
          </a:p>
        </p:txBody>
      </p:sp>
    </p:spTree>
    <p:extLst>
      <p:ext uri="{BB962C8B-B14F-4D97-AF65-F5344CB8AC3E}">
        <p14:creationId xmlns:p14="http://schemas.microsoft.com/office/powerpoint/2010/main" val="293002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Jasmine</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a:solidFill>
                  <a:srgbClr val="FFFFFF"/>
                </a:solidFill>
                <a:latin typeface="Book Antiqua" panose="02040602050305030304" pitchFamily="18" charset="0"/>
              </a:rPr>
              <a:t>from Persian— </a:t>
            </a:r>
            <a:br>
              <a:rPr lang="en-US" sz="2000" i="1" dirty="0">
                <a:solidFill>
                  <a:srgbClr val="FFFFFF"/>
                </a:solidFill>
                <a:latin typeface="Book Antiqua" panose="02040602050305030304" pitchFamily="18" charset="0"/>
              </a:rPr>
            </a:br>
            <a:r>
              <a:rPr lang="en-US" sz="2000" i="1" dirty="0">
                <a:solidFill>
                  <a:srgbClr val="FFFFFF"/>
                </a:solidFill>
                <a:latin typeface="Book Antiqua" panose="02040602050305030304" pitchFamily="18" charset="0"/>
              </a:rPr>
              <a:t>meaning fragrant flower, God’s gift</a:t>
            </a: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380526" cy="5585619"/>
          </a:xfrm>
        </p:spPr>
        <p:txBody>
          <a:bodyPr anchor="ctr">
            <a:normAutofit/>
          </a:bodyPr>
          <a:lstStyle/>
          <a:p>
            <a:pPr>
              <a:lnSpc>
                <a:spcPct val="100000"/>
              </a:lnSpc>
            </a:pPr>
            <a:r>
              <a:rPr lang="en-US" sz="2400" dirty="0"/>
              <a:t>Asked for secret tutoring and passed to the next level.</a:t>
            </a:r>
          </a:p>
          <a:p>
            <a:pPr>
              <a:lnSpc>
                <a:spcPct val="100000"/>
              </a:lnSpc>
            </a:pPr>
            <a:r>
              <a:rPr lang="en-US" sz="2400" dirty="0"/>
              <a:t>Completed some elementary school before war broke out in her country stopping formal education.</a:t>
            </a:r>
          </a:p>
          <a:p>
            <a:pPr>
              <a:lnSpc>
                <a:spcPct val="100000"/>
              </a:lnSpc>
            </a:pPr>
            <a:r>
              <a:rPr lang="en-US" sz="2400" dirty="0"/>
              <a:t>Continued reading; her daily companion was her Bible.</a:t>
            </a:r>
          </a:p>
          <a:p>
            <a:pPr>
              <a:lnSpc>
                <a:spcPct val="100000"/>
              </a:lnSpc>
            </a:pPr>
            <a:r>
              <a:rPr lang="en-US" sz="2400" dirty="0"/>
              <a:t>Found ways of educating herself and staying informed, such as listening to radio. </a:t>
            </a:r>
          </a:p>
          <a:p>
            <a:pPr>
              <a:lnSpc>
                <a:spcPct val="100000"/>
              </a:lnSpc>
            </a:pPr>
            <a:r>
              <a:rPr lang="en-US" sz="2400" dirty="0"/>
              <a:t>Provided her children with as much education as possible.</a:t>
            </a:r>
          </a:p>
          <a:p>
            <a:pPr>
              <a:lnSpc>
                <a:spcPct val="100000"/>
              </a:lnSpc>
            </a:pPr>
            <a:r>
              <a:rPr lang="en-US" sz="2400" dirty="0"/>
              <a:t>Displayed God-given wisdom in dealing with others.</a:t>
            </a:r>
          </a:p>
        </p:txBody>
      </p:sp>
    </p:spTree>
    <p:extLst>
      <p:ext uri="{BB962C8B-B14F-4D97-AF65-F5344CB8AC3E}">
        <p14:creationId xmlns:p14="http://schemas.microsoft.com/office/powerpoint/2010/main" val="247082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E125B2-EADF-D14C-8BCF-784CDD1653C0}"/>
              </a:ext>
            </a:extLst>
          </p:cNvPr>
          <p:cNvSpPr>
            <a:spLocks noGrp="1"/>
          </p:cNvSpPr>
          <p:nvPr>
            <p:ph type="title"/>
          </p:nvPr>
        </p:nvSpPr>
        <p:spPr>
          <a:xfrm>
            <a:off x="838200" y="365125"/>
            <a:ext cx="10515600" cy="1325563"/>
          </a:xfrm>
        </p:spPr>
        <p:txBody>
          <a:bodyPr>
            <a:normAutofit/>
          </a:bodyPr>
          <a:lstStyle/>
          <a:p>
            <a:pPr algn="ctr"/>
            <a:r>
              <a:rPr lang="en-US" dirty="0">
                <a:solidFill>
                  <a:schemeClr val="bg2">
                    <a:lumMod val="50000"/>
                  </a:schemeClr>
                </a:solidFill>
              </a:rPr>
              <a:t>Personal </a:t>
            </a:r>
            <a:r>
              <a:rPr lang="en-US" b="1" dirty="0">
                <a:solidFill>
                  <a:schemeClr val="bg2">
                    <a:lumMod val="50000"/>
                  </a:schemeClr>
                </a:solidFill>
              </a:rPr>
              <a:t>Activity</a:t>
            </a:r>
          </a:p>
        </p:txBody>
      </p:sp>
      <p:graphicFrame>
        <p:nvGraphicFramePr>
          <p:cNvPr id="5" name="Content Placeholder 2">
            <a:extLst>
              <a:ext uri="{FF2B5EF4-FFF2-40B4-BE49-F238E27FC236}">
                <a16:creationId xmlns:a16="http://schemas.microsoft.com/office/drawing/2014/main" id="{D7564F70-349B-49E2-BE17-8AD82DF50036}"/>
              </a:ext>
            </a:extLst>
          </p:cNvPr>
          <p:cNvGraphicFramePr>
            <a:graphicFrameLocks noGrp="1"/>
          </p:cNvGraphicFramePr>
          <p:nvPr>
            <p:ph idx="1"/>
            <p:extLst>
              <p:ext uri="{D42A27DB-BD31-4B8C-83A1-F6EECF244321}">
                <p14:modId xmlns:p14="http://schemas.microsoft.com/office/powerpoint/2010/main" val="29907684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4892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9208477" cy="1325563"/>
          </a:xfrm>
        </p:spPr>
        <p:txBody>
          <a:bodyPr>
            <a:normAutofit/>
          </a:bodyPr>
          <a:lstStyle/>
          <a:p>
            <a:pPr algn="ctr"/>
            <a:r>
              <a:rPr lang="en-US" sz="4000" dirty="0">
                <a:solidFill>
                  <a:schemeClr val="bg2">
                    <a:lumMod val="50000"/>
                  </a:schemeClr>
                </a:solidFill>
              </a:rPr>
              <a:t>Small Group </a:t>
            </a:r>
            <a:r>
              <a:rPr lang="en-US" sz="4000" b="1" dirty="0">
                <a:solidFill>
                  <a:schemeClr val="bg2">
                    <a:lumMod val="50000"/>
                  </a:schemeClr>
                </a:solidFill>
              </a:rPr>
              <a:t>Activity</a:t>
            </a:r>
          </a:p>
        </p:txBody>
      </p:sp>
      <p:sp>
        <p:nvSpPr>
          <p:cNvPr id="3" name="Content Placeholder 2">
            <a:extLst>
              <a:ext uri="{FF2B5EF4-FFF2-40B4-BE49-F238E27FC236}">
                <a16:creationId xmlns:a16="http://schemas.microsoft.com/office/drawing/2014/main" id="{5EF012CE-EA8A-E14A-96EB-115AC51EF387}"/>
              </a:ext>
            </a:extLst>
          </p:cNvPr>
          <p:cNvSpPr>
            <a:spLocks noGrp="1"/>
          </p:cNvSpPr>
          <p:nvPr>
            <p:ph idx="1"/>
          </p:nvPr>
        </p:nvSpPr>
        <p:spPr>
          <a:xfrm>
            <a:off x="1416206" y="2004043"/>
            <a:ext cx="7891918" cy="2422990"/>
          </a:xfrm>
        </p:spPr>
        <p:txBody>
          <a:bodyPr>
            <a:normAutofit/>
          </a:bodyPr>
          <a:lstStyle/>
          <a:p>
            <a:pPr marL="0" indent="0" algn="ctr">
              <a:buNone/>
            </a:pPr>
            <a:r>
              <a:rPr lang="en-US" b="1" dirty="0">
                <a:latin typeface="Book Antiqua" panose="02040602050305030304" pitchFamily="18" charset="0"/>
              </a:rPr>
              <a:t>PRAYER TIME</a:t>
            </a:r>
          </a:p>
          <a:p>
            <a:pPr marL="0" indent="0" algn="ctr">
              <a:buNone/>
            </a:pPr>
            <a:endParaRPr lang="en-US" sz="1200" b="1" dirty="0">
              <a:latin typeface="Book Antiqua" panose="02040602050305030304" pitchFamily="18" charset="0"/>
            </a:endParaRPr>
          </a:p>
          <a:p>
            <a:pPr marL="0" indent="0" algn="ctr">
              <a:lnSpc>
                <a:spcPct val="100000"/>
              </a:lnSpc>
              <a:buNone/>
            </a:pPr>
            <a:r>
              <a:rPr lang="en-US" sz="2000" dirty="0">
                <a:latin typeface="Avenir Next" panose="020B0503020202020204" pitchFamily="34" charset="0"/>
              </a:rPr>
              <a:t>PRAY FOR GOD’S HELP TO OVERCOME OBSTACLES:</a:t>
            </a:r>
          </a:p>
          <a:p>
            <a:pPr lvl="1" algn="ctr">
              <a:lnSpc>
                <a:spcPct val="100000"/>
              </a:lnSpc>
            </a:pPr>
            <a:r>
              <a:rPr lang="en-US" sz="1800" dirty="0">
                <a:solidFill>
                  <a:srgbClr val="002060"/>
                </a:solidFill>
                <a:latin typeface="Avenir Next" panose="020B0503020202020204" pitchFamily="34" charset="0"/>
              </a:rPr>
              <a:t>IN YOUR LIFE</a:t>
            </a:r>
          </a:p>
          <a:p>
            <a:pPr lvl="1" algn="ctr">
              <a:lnSpc>
                <a:spcPct val="100000"/>
              </a:lnSpc>
            </a:pPr>
            <a:r>
              <a:rPr lang="en-US" sz="1800" dirty="0">
                <a:solidFill>
                  <a:srgbClr val="002060"/>
                </a:solidFill>
                <a:latin typeface="Avenir Next" panose="020B0503020202020204" pitchFamily="34" charset="0"/>
              </a:rPr>
              <a:t>IN THE LIVES OF OTHER WOMEN</a:t>
            </a:r>
          </a:p>
          <a:p>
            <a:pPr algn="ctr"/>
            <a:r>
              <a:rPr lang="en-US" sz="1800" dirty="0">
                <a:solidFill>
                  <a:srgbClr val="002060"/>
                </a:solidFill>
                <a:latin typeface="Avenir Next" panose="020B0503020202020204" pitchFamily="34" charset="0"/>
              </a:rPr>
              <a:t>IN YOUR COMMUNITIES</a:t>
            </a:r>
            <a:endParaRPr lang="en-US" dirty="0"/>
          </a:p>
        </p:txBody>
      </p:sp>
    </p:spTree>
    <p:extLst>
      <p:ext uri="{BB962C8B-B14F-4D97-AF65-F5344CB8AC3E}">
        <p14:creationId xmlns:p14="http://schemas.microsoft.com/office/powerpoint/2010/main" val="199191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24256" y="4767072"/>
            <a:ext cx="6594189" cy="1625210"/>
          </a:xfrm>
        </p:spPr>
        <p:txBody>
          <a:bodyPr>
            <a:normAutofit/>
          </a:bodyPr>
          <a:lstStyle/>
          <a:p>
            <a:pPr algn="r"/>
            <a:r>
              <a:rPr lang="en-US" b="1" i="1" dirty="0">
                <a:solidFill>
                  <a:srgbClr val="FFFFFF"/>
                </a:solidFill>
                <a:latin typeface="Book Antiqua" panose="02040602050305030304" pitchFamily="18" charset="0"/>
              </a:rPr>
              <a:t>Prayer</a:t>
            </a:r>
          </a:p>
        </p:txBody>
      </p:sp>
      <p:pic>
        <p:nvPicPr>
          <p:cNvPr id="4" name="Picture 2" descr="toddler's standing in front of beige concrete stair">
            <a:extLst>
              <a:ext uri="{FF2B5EF4-FFF2-40B4-BE49-F238E27FC236}">
                <a16:creationId xmlns:a16="http://schemas.microsoft.com/office/drawing/2014/main" id="{DFF41CBE-EC8A-5D4A-A364-6E00F09D141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5"/>
            <a:ext cx="3424739" cy="4981270"/>
          </a:xfrm>
        </p:spPr>
        <p:txBody>
          <a:bodyPr anchor="ctr">
            <a:normAutofit/>
          </a:bodyPr>
          <a:lstStyle/>
          <a:p>
            <a:pPr marL="0" indent="0" algn="ctr">
              <a:lnSpc>
                <a:spcPct val="100000"/>
              </a:lnSpc>
              <a:buNone/>
            </a:pPr>
            <a:r>
              <a:rPr lang="en-US" sz="2000" dirty="0">
                <a:solidFill>
                  <a:schemeClr val="accent2">
                    <a:lumMod val="20000"/>
                    <a:lumOff val="80000"/>
                  </a:schemeClr>
                </a:solidFill>
                <a:latin typeface="Avenir Next" panose="020B0503020202020204" pitchFamily="34" charset="0"/>
              </a:rPr>
              <a:t>GOD, GRANT ME </a:t>
            </a:r>
          </a:p>
          <a:p>
            <a:pPr marL="0" indent="0" algn="ctr">
              <a:lnSpc>
                <a:spcPct val="100000"/>
              </a:lnSpc>
              <a:buNone/>
            </a:pPr>
            <a:r>
              <a:rPr lang="en-US" sz="2000" dirty="0">
                <a:solidFill>
                  <a:schemeClr val="accent2">
                    <a:lumMod val="20000"/>
                    <a:lumOff val="80000"/>
                  </a:schemeClr>
                </a:solidFill>
                <a:latin typeface="Avenir Next" panose="020B0503020202020204" pitchFamily="34" charset="0"/>
              </a:rPr>
              <a:t>THE SERENITY TO ACCEPT </a:t>
            </a:r>
          </a:p>
          <a:p>
            <a:pPr marL="0" indent="0" algn="ctr">
              <a:lnSpc>
                <a:spcPct val="100000"/>
              </a:lnSpc>
              <a:buNone/>
            </a:pPr>
            <a:r>
              <a:rPr lang="en-US" sz="2000" dirty="0">
                <a:solidFill>
                  <a:schemeClr val="accent2">
                    <a:lumMod val="20000"/>
                    <a:lumOff val="80000"/>
                  </a:schemeClr>
                </a:solidFill>
                <a:latin typeface="Avenir Next" panose="020B0503020202020204" pitchFamily="34" charset="0"/>
              </a:rPr>
              <a:t>THE THINGS I CANNOT CHANGE,</a:t>
            </a:r>
          </a:p>
          <a:p>
            <a:pPr marL="0" indent="0" algn="ctr">
              <a:lnSpc>
                <a:spcPct val="100000"/>
              </a:lnSpc>
              <a:buNone/>
            </a:pPr>
            <a:r>
              <a:rPr lang="en-US" sz="2000" dirty="0">
                <a:solidFill>
                  <a:schemeClr val="accent2">
                    <a:lumMod val="20000"/>
                    <a:lumOff val="80000"/>
                  </a:schemeClr>
                </a:solidFill>
                <a:latin typeface="Avenir Next" panose="020B0503020202020204" pitchFamily="34" charset="0"/>
              </a:rPr>
              <a:t> COURAGE TO CHANGE THE THINGS I CAN, </a:t>
            </a:r>
          </a:p>
          <a:p>
            <a:pPr marL="0" indent="0" algn="ctr">
              <a:lnSpc>
                <a:spcPct val="100000"/>
              </a:lnSpc>
              <a:buNone/>
            </a:pPr>
            <a:r>
              <a:rPr lang="en-US" sz="2000" dirty="0">
                <a:solidFill>
                  <a:schemeClr val="accent2">
                    <a:lumMod val="20000"/>
                    <a:lumOff val="80000"/>
                  </a:schemeClr>
                </a:solidFill>
                <a:latin typeface="Avenir Next" panose="020B0503020202020204" pitchFamily="34" charset="0"/>
              </a:rPr>
              <a:t>AND WISDOM TO KNOW THE DIFFERENCE.</a:t>
            </a:r>
          </a:p>
          <a:p>
            <a:pPr marL="0" indent="0" algn="ctr">
              <a:lnSpc>
                <a:spcPct val="100000"/>
              </a:lnSpc>
              <a:buNone/>
            </a:pPr>
            <a:endParaRPr lang="en-US" sz="2000" dirty="0">
              <a:solidFill>
                <a:schemeClr val="accent2">
                  <a:lumMod val="20000"/>
                  <a:lumOff val="80000"/>
                </a:schemeClr>
              </a:solidFill>
              <a:latin typeface="Avenir Next" panose="020B0503020202020204" pitchFamily="34" charset="0"/>
            </a:endParaRPr>
          </a:p>
        </p:txBody>
      </p:sp>
    </p:spTree>
    <p:extLst>
      <p:ext uri="{BB962C8B-B14F-4D97-AF65-F5344CB8AC3E}">
        <p14:creationId xmlns:p14="http://schemas.microsoft.com/office/powerpoint/2010/main" val="423549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toddler's standing in front of beige concrete stair">
            <a:extLst>
              <a:ext uri="{FF2B5EF4-FFF2-40B4-BE49-F238E27FC236}">
                <a16:creationId xmlns:a16="http://schemas.microsoft.com/office/drawing/2014/main" id="{F69F2551-EE64-1E4D-B270-6A9482181B3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4"/>
            <a:ext cx="3424739" cy="5193143"/>
          </a:xfrm>
        </p:spPr>
        <p:txBody>
          <a:bodyPr anchor="ctr">
            <a:normAutofit/>
          </a:bodyPr>
          <a:lstStyle/>
          <a:p>
            <a:pPr marL="0" indent="0" algn="ctr">
              <a:lnSpc>
                <a:spcPct val="100000"/>
              </a:lnSpc>
              <a:buNone/>
            </a:pPr>
            <a:r>
              <a:rPr lang="en-US" sz="1800" dirty="0">
                <a:solidFill>
                  <a:schemeClr val="accent2">
                    <a:lumMod val="20000"/>
                    <a:lumOff val="80000"/>
                  </a:schemeClr>
                </a:solidFill>
                <a:latin typeface="Avenir Next" panose="020B0503020202020204" pitchFamily="34" charset="0"/>
              </a:rPr>
              <a:t>MAY YOUR PROMISE COME </a:t>
            </a:r>
            <a:r>
              <a:rPr lang="en-US" sz="1800" b="1" dirty="0">
                <a:solidFill>
                  <a:schemeClr val="accent2">
                    <a:lumMod val="20000"/>
                    <a:lumOff val="80000"/>
                  </a:schemeClr>
                </a:solidFill>
                <a:latin typeface="Avenir Next" panose="020B0503020202020204" pitchFamily="34" charset="0"/>
              </a:rPr>
              <a:t>TRUE FOR ME </a:t>
            </a:r>
          </a:p>
          <a:p>
            <a:pPr marL="0" indent="0" algn="ctr">
              <a:lnSpc>
                <a:spcPct val="100000"/>
              </a:lnSpc>
              <a:buNone/>
            </a:pPr>
            <a:r>
              <a:rPr lang="en-US" sz="1800" dirty="0">
                <a:solidFill>
                  <a:schemeClr val="accent2">
                    <a:lumMod val="20000"/>
                    <a:lumOff val="80000"/>
                  </a:schemeClr>
                </a:solidFill>
                <a:latin typeface="Avenir Next" panose="020B0503020202020204" pitchFamily="34" charset="0"/>
              </a:rPr>
              <a:t>THAT YOU KNOW THE PLANS </a:t>
            </a:r>
            <a:r>
              <a:rPr lang="en-US" sz="1800" b="1" dirty="0">
                <a:solidFill>
                  <a:schemeClr val="accent2">
                    <a:lumMod val="20000"/>
                    <a:lumOff val="80000"/>
                  </a:schemeClr>
                </a:solidFill>
                <a:latin typeface="Avenir Next" panose="020B0503020202020204" pitchFamily="34" charset="0"/>
              </a:rPr>
              <a:t>YOU HAVE FOR ME, </a:t>
            </a:r>
          </a:p>
          <a:p>
            <a:pPr marL="0" indent="0" algn="ctr">
              <a:lnSpc>
                <a:spcPct val="100000"/>
              </a:lnSpc>
              <a:buNone/>
            </a:pPr>
            <a:r>
              <a:rPr lang="en-US" sz="1800" dirty="0">
                <a:solidFill>
                  <a:schemeClr val="accent2">
                    <a:lumMod val="20000"/>
                    <a:lumOff val="80000"/>
                  </a:schemeClr>
                </a:solidFill>
                <a:latin typeface="Avenir Next" panose="020B0503020202020204" pitchFamily="34" charset="0"/>
              </a:rPr>
              <a:t>PLANS TO PROSPER ME AND </a:t>
            </a:r>
            <a:r>
              <a:rPr lang="en-US" sz="1800" b="1" dirty="0">
                <a:solidFill>
                  <a:schemeClr val="accent2">
                    <a:lumMod val="20000"/>
                    <a:lumOff val="80000"/>
                  </a:schemeClr>
                </a:solidFill>
                <a:latin typeface="Avenir Next" panose="020B0503020202020204" pitchFamily="34" charset="0"/>
              </a:rPr>
              <a:t>NOT TO HARM ME, </a:t>
            </a:r>
          </a:p>
          <a:p>
            <a:pPr marL="0" indent="0" algn="ctr">
              <a:lnSpc>
                <a:spcPct val="100000"/>
              </a:lnSpc>
              <a:buNone/>
            </a:pPr>
            <a:r>
              <a:rPr lang="en-US" sz="1800" dirty="0">
                <a:solidFill>
                  <a:schemeClr val="accent2">
                    <a:lumMod val="20000"/>
                    <a:lumOff val="80000"/>
                  </a:schemeClr>
                </a:solidFill>
                <a:latin typeface="Avenir Next" panose="020B0503020202020204" pitchFamily="34" charset="0"/>
              </a:rPr>
              <a:t>PLANS TO GIVE ME HOPE AND A FUTURE.</a:t>
            </a:r>
          </a:p>
          <a:p>
            <a:pPr marL="0" indent="0" algn="ctr">
              <a:lnSpc>
                <a:spcPct val="100000"/>
              </a:lnSpc>
              <a:buNone/>
            </a:pPr>
            <a:r>
              <a:rPr lang="en-US" sz="1800" dirty="0">
                <a:solidFill>
                  <a:schemeClr val="accent2">
                    <a:lumMod val="20000"/>
                    <a:lumOff val="80000"/>
                  </a:schemeClr>
                </a:solidFill>
                <a:latin typeface="Avenir Next" panose="020B0503020202020204" pitchFamily="34" charset="0"/>
              </a:rPr>
              <a:t>HELP ME TRUST YOU TO TURN MY DIFFICULTIES</a:t>
            </a:r>
          </a:p>
          <a:p>
            <a:pPr marL="0" indent="0" algn="ctr">
              <a:lnSpc>
                <a:spcPct val="100000"/>
              </a:lnSpc>
              <a:buNone/>
            </a:pPr>
            <a:r>
              <a:rPr lang="en-US" sz="1800" dirty="0">
                <a:solidFill>
                  <a:schemeClr val="accent2">
                    <a:lumMod val="20000"/>
                    <a:lumOff val="80000"/>
                  </a:schemeClr>
                </a:solidFill>
                <a:latin typeface="Avenir Next" panose="020B0503020202020204" pitchFamily="34" charset="0"/>
              </a:rPr>
              <a:t>INTO BLESSINGS FOR OTHER PEOPLE.</a:t>
            </a:r>
          </a:p>
          <a:p>
            <a:pPr marL="0" indent="0" algn="ctr">
              <a:lnSpc>
                <a:spcPct val="100000"/>
              </a:lnSpc>
              <a:buNone/>
            </a:pPr>
            <a:endParaRPr lang="en-US" sz="1800" dirty="0">
              <a:solidFill>
                <a:schemeClr val="accent2">
                  <a:lumMod val="20000"/>
                  <a:lumOff val="80000"/>
                </a:schemeClr>
              </a:solidFill>
              <a:latin typeface="Avenir Next" panose="020B0503020202020204" pitchFamily="34" charset="0"/>
            </a:endParaRPr>
          </a:p>
        </p:txBody>
      </p:sp>
      <p:sp>
        <p:nvSpPr>
          <p:cNvPr id="10" name="Title 1">
            <a:extLst>
              <a:ext uri="{FF2B5EF4-FFF2-40B4-BE49-F238E27FC236}">
                <a16:creationId xmlns:a16="http://schemas.microsoft.com/office/drawing/2014/main" id="{1A2C7F3A-054A-3947-A5B9-F07D3C0EAADA}"/>
              </a:ext>
            </a:extLst>
          </p:cNvPr>
          <p:cNvSpPr>
            <a:spLocks noGrp="1"/>
          </p:cNvSpPr>
          <p:nvPr>
            <p:ph type="title"/>
          </p:nvPr>
        </p:nvSpPr>
        <p:spPr>
          <a:xfrm>
            <a:off x="524256" y="4767072"/>
            <a:ext cx="6594189" cy="1625210"/>
          </a:xfrm>
        </p:spPr>
        <p:txBody>
          <a:bodyPr>
            <a:normAutofit/>
          </a:bodyPr>
          <a:lstStyle/>
          <a:p>
            <a:pPr algn="r"/>
            <a:r>
              <a:rPr lang="en-US" b="1" i="1" dirty="0">
                <a:solidFill>
                  <a:srgbClr val="FFFFFF"/>
                </a:solidFill>
                <a:latin typeface="Book Antiqua" panose="02040602050305030304" pitchFamily="18" charset="0"/>
              </a:rPr>
              <a:t>Prayer</a:t>
            </a:r>
          </a:p>
        </p:txBody>
      </p:sp>
    </p:spTree>
    <p:extLst>
      <p:ext uri="{BB962C8B-B14F-4D97-AF65-F5344CB8AC3E}">
        <p14:creationId xmlns:p14="http://schemas.microsoft.com/office/powerpoint/2010/main" val="352972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24256" y="1004215"/>
            <a:ext cx="6594189" cy="1625210"/>
          </a:xfrm>
        </p:spPr>
        <p:txBody>
          <a:bodyPr>
            <a:normAutofit/>
          </a:bodyPr>
          <a:lstStyle/>
          <a:p>
            <a:pPr algn="ctr"/>
            <a:r>
              <a:rPr lang="en-US" sz="4000" dirty="0">
                <a:solidFill>
                  <a:srgbClr val="FFFFFF"/>
                </a:solidFill>
              </a:rPr>
              <a:t>Romans 15:13</a:t>
            </a:r>
          </a:p>
        </p:txBody>
      </p:sp>
      <p:pic>
        <p:nvPicPr>
          <p:cNvPr id="4" name="Picture 2" descr="toddler's standing in front of beige concrete stair">
            <a:extLst>
              <a:ext uri="{FF2B5EF4-FFF2-40B4-BE49-F238E27FC236}">
                <a16:creationId xmlns:a16="http://schemas.microsoft.com/office/drawing/2014/main" id="{A5BA0A80-787A-4147-AD7F-B6AD0ACA67D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3" b="-3"/>
          <a:stretch/>
        </p:blipFill>
        <p:spPr bwMode="auto">
          <a:xfrm>
            <a:off x="327547" y="2454903"/>
            <a:ext cx="7058306" cy="40802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7839307" y="917725"/>
            <a:ext cx="3579542" cy="5181992"/>
          </a:xfrm>
        </p:spPr>
        <p:txBody>
          <a:bodyPr anchor="ctr">
            <a:normAutofit/>
          </a:bodyPr>
          <a:lstStyle/>
          <a:p>
            <a:pPr marL="0" indent="0" algn="ctr">
              <a:buNone/>
            </a:pPr>
            <a:r>
              <a:rPr lang="en-US" i="1" dirty="0">
                <a:solidFill>
                  <a:srgbClr val="FFFFFF"/>
                </a:solidFill>
                <a:latin typeface="Book Antiqua" panose="02040602050305030304" pitchFamily="18" charset="0"/>
              </a:rPr>
              <a:t>“May the God of hope fill you with</a:t>
            </a:r>
          </a:p>
          <a:p>
            <a:pPr marL="0" indent="0" algn="ctr">
              <a:buNone/>
            </a:pPr>
            <a:r>
              <a:rPr lang="en-US" i="1" dirty="0">
                <a:solidFill>
                  <a:srgbClr val="FFFFFF"/>
                </a:solidFill>
                <a:latin typeface="Book Antiqua" panose="02040602050305030304" pitchFamily="18" charset="0"/>
              </a:rPr>
              <a:t>all joy and peace as you trust in him,</a:t>
            </a:r>
          </a:p>
          <a:p>
            <a:pPr marL="0" indent="0" algn="ctr">
              <a:buNone/>
            </a:pPr>
            <a:r>
              <a:rPr lang="en-US" i="1" dirty="0">
                <a:solidFill>
                  <a:srgbClr val="FFFFFF"/>
                </a:solidFill>
                <a:latin typeface="Book Antiqua" panose="02040602050305030304" pitchFamily="18" charset="0"/>
              </a:rPr>
              <a:t>so that you may overflow with hope</a:t>
            </a:r>
          </a:p>
          <a:p>
            <a:pPr marL="0" indent="0" algn="ctr">
              <a:buNone/>
            </a:pPr>
            <a:r>
              <a:rPr lang="en-US" i="1" dirty="0">
                <a:solidFill>
                  <a:srgbClr val="FFFFFF"/>
                </a:solidFill>
                <a:latin typeface="Book Antiqua" panose="02040602050305030304" pitchFamily="18" charset="0"/>
              </a:rPr>
              <a:t>by the power of the Holy Spirit.”</a:t>
            </a:r>
          </a:p>
        </p:txBody>
      </p:sp>
    </p:spTree>
    <p:extLst>
      <p:ext uri="{BB962C8B-B14F-4D97-AF65-F5344CB8AC3E}">
        <p14:creationId xmlns:p14="http://schemas.microsoft.com/office/powerpoint/2010/main" val="6086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E5476B-7299-C74D-8F72-DE0F6F3EC472}"/>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Jeremiah 29:11</a:t>
            </a:r>
          </a:p>
        </p:txBody>
      </p:sp>
      <p:pic>
        <p:nvPicPr>
          <p:cNvPr id="3074" name="Picture 2" descr="toddler's standing in front of beige concrete stair">
            <a:extLst>
              <a:ext uri="{FF2B5EF4-FFF2-40B4-BE49-F238E27FC236}">
                <a16:creationId xmlns:a16="http://schemas.microsoft.com/office/drawing/2014/main" id="{6353E94C-87E2-464A-9ABB-67ACD358CB1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FAC6CD8-0446-1845-AE67-AD2A8175F1F1}"/>
              </a:ext>
            </a:extLst>
          </p:cNvPr>
          <p:cNvSpPr>
            <a:spLocks noGrp="1"/>
          </p:cNvSpPr>
          <p:nvPr>
            <p:ph idx="1"/>
          </p:nvPr>
        </p:nvSpPr>
        <p:spPr>
          <a:xfrm>
            <a:off x="7895063" y="917724"/>
            <a:ext cx="3772681" cy="5474557"/>
          </a:xfrm>
        </p:spPr>
        <p:txBody>
          <a:bodyPr anchor="ctr">
            <a:normAutofit/>
          </a:bodyPr>
          <a:lstStyle/>
          <a:p>
            <a:pPr marL="0" indent="0" algn="ctr">
              <a:lnSpc>
                <a:spcPct val="100000"/>
              </a:lnSpc>
              <a:buNone/>
            </a:pPr>
            <a:r>
              <a:rPr lang="en-US" sz="2400" dirty="0">
                <a:solidFill>
                  <a:srgbClr val="FFFFFF"/>
                </a:solidFill>
                <a:latin typeface="Avenir Next" panose="020B0503020202020204" pitchFamily="34" charset="0"/>
              </a:rPr>
              <a:t>“FOR I KNOW THE PLANS I HAVE FOR YOU,” DECLARES THE LORD, “</a:t>
            </a:r>
            <a:r>
              <a:rPr lang="en-US" sz="2400" b="1" dirty="0">
                <a:solidFill>
                  <a:schemeClr val="accent2">
                    <a:lumMod val="20000"/>
                    <a:lumOff val="80000"/>
                  </a:schemeClr>
                </a:solidFill>
                <a:latin typeface="Avenir Next" panose="020B0503020202020204" pitchFamily="34" charset="0"/>
              </a:rPr>
              <a:t>PLANS TO PROSPER </a:t>
            </a:r>
            <a:r>
              <a:rPr lang="en-US" sz="2400" dirty="0">
                <a:solidFill>
                  <a:srgbClr val="FFFFFF"/>
                </a:solidFill>
                <a:latin typeface="Avenir Next" panose="020B0503020202020204" pitchFamily="34" charset="0"/>
              </a:rPr>
              <a:t>YOU AND NOT TO HARM YOU, </a:t>
            </a:r>
            <a:r>
              <a:rPr lang="en-US" sz="2400" b="1" dirty="0">
                <a:solidFill>
                  <a:schemeClr val="accent2">
                    <a:lumMod val="20000"/>
                    <a:lumOff val="80000"/>
                  </a:schemeClr>
                </a:solidFill>
                <a:latin typeface="Avenir Next" panose="020B0503020202020204" pitchFamily="34" charset="0"/>
              </a:rPr>
              <a:t>PLANS TO GIVE YOU HOPE AND A FUTURE.”</a:t>
            </a:r>
          </a:p>
        </p:txBody>
      </p:sp>
    </p:spTree>
    <p:extLst>
      <p:ext uri="{BB962C8B-B14F-4D97-AF65-F5344CB8AC3E}">
        <p14:creationId xmlns:p14="http://schemas.microsoft.com/office/powerpoint/2010/main" val="81289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41248" y="413199"/>
            <a:ext cx="10506456" cy="1014984"/>
          </a:xfrm>
        </p:spPr>
        <p:txBody>
          <a:bodyPr anchor="b">
            <a:normAutofit/>
          </a:bodyPr>
          <a:lstStyle/>
          <a:p>
            <a:r>
              <a:rPr lang="en-US" dirty="0">
                <a:solidFill>
                  <a:schemeClr val="bg2">
                    <a:lumMod val="50000"/>
                  </a:schemeClr>
                </a:solidFill>
              </a:rPr>
              <a:t>Small Group </a:t>
            </a:r>
            <a:r>
              <a:rPr lang="en-US" b="1" dirty="0">
                <a:solidFill>
                  <a:schemeClr val="bg2">
                    <a:lumMod val="50000"/>
                  </a:schemeClr>
                </a:solidFill>
              </a:rPr>
              <a:t>Activity</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D28F68F-1750-4B71-9795-BD4C8F729B4C}"/>
              </a:ext>
            </a:extLst>
          </p:cNvPr>
          <p:cNvGraphicFramePr>
            <a:graphicFrameLocks noGrp="1"/>
          </p:cNvGraphicFramePr>
          <p:nvPr>
            <p:ph idx="1"/>
            <p:extLst>
              <p:ext uri="{D42A27DB-BD31-4B8C-83A1-F6EECF244321}">
                <p14:modId xmlns:p14="http://schemas.microsoft.com/office/powerpoint/2010/main" val="2339907678"/>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453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Skyla</a:t>
            </a:r>
            <a:br>
              <a:rPr lang="en-US" i="1" dirty="0">
                <a:solidFill>
                  <a:srgbClr val="FFFFFF"/>
                </a:solidFill>
              </a:rPr>
            </a:br>
            <a:br>
              <a:rPr lang="en-US" sz="2000" i="1" dirty="0">
                <a:solidFill>
                  <a:srgbClr val="FFFFFF"/>
                </a:solidFill>
              </a:rPr>
            </a:br>
            <a:r>
              <a:rPr lang="en-US" sz="2000" i="1" dirty="0">
                <a:solidFill>
                  <a:srgbClr val="FFFFFF"/>
                </a:solidFill>
              </a:rPr>
              <a:t>from Dutch</a:t>
            </a:r>
            <a:r>
              <a:rPr lang="en-US" sz="2000" i="1" dirty="0">
                <a:solidFill>
                  <a:schemeClr val="bg1"/>
                </a:solidFill>
                <a:latin typeface="Book Antiqua" panose="02040602050305030304" pitchFamily="18" charset="0"/>
              </a:rPr>
              <a:t>—</a:t>
            </a:r>
            <a:r>
              <a:rPr lang="en-US" sz="2000" i="1" dirty="0">
                <a:solidFill>
                  <a:srgbClr val="FFFFFF"/>
                </a:solidFill>
              </a:rPr>
              <a:t>  </a:t>
            </a:r>
            <a:br>
              <a:rPr lang="en-US" sz="2000" i="1" dirty="0">
                <a:solidFill>
                  <a:srgbClr val="FFFFFF"/>
                </a:solidFill>
              </a:rPr>
            </a:br>
            <a:r>
              <a:rPr lang="en-US" sz="2000" i="1" dirty="0">
                <a:solidFill>
                  <a:srgbClr val="FFFFFF"/>
                </a:solidFill>
              </a:rPr>
              <a:t>meaning scholar</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815424" cy="5585619"/>
          </a:xfrm>
        </p:spPr>
        <p:txBody>
          <a:bodyPr anchor="ctr">
            <a:normAutofit/>
          </a:bodyPr>
          <a:lstStyle/>
          <a:p>
            <a:pPr marL="0" indent="0">
              <a:buNone/>
            </a:pPr>
            <a:r>
              <a:rPr lang="en-US" sz="2400" dirty="0">
                <a:solidFill>
                  <a:srgbClr val="002060"/>
                </a:solidFill>
                <a:latin typeface="Avenir Next" panose="020B0503020202020204" pitchFamily="34" charset="0"/>
              </a:rPr>
              <a:t>GREW UP WITH HUMILIATION AND ABUSE.</a:t>
            </a:r>
          </a:p>
          <a:p>
            <a:pPr marL="0" indent="0">
              <a:buNone/>
            </a:pPr>
            <a:endParaRPr lang="en-US" sz="1200" dirty="0">
              <a:latin typeface="Avenir Next" panose="020B0503020202020204" pitchFamily="34" charset="0"/>
            </a:endParaRPr>
          </a:p>
          <a:p>
            <a:pPr lvl="1">
              <a:lnSpc>
                <a:spcPct val="100000"/>
              </a:lnSpc>
            </a:pPr>
            <a:r>
              <a:rPr lang="en-US" sz="2000" dirty="0">
                <a:latin typeface="Avenir Next" panose="020B0503020202020204" pitchFamily="34" charset="0"/>
              </a:rPr>
              <a:t>FATHER AND BROTHER WERE ALCOHOLICS.</a:t>
            </a:r>
          </a:p>
          <a:p>
            <a:pPr lvl="1">
              <a:lnSpc>
                <a:spcPct val="100000"/>
              </a:lnSpc>
            </a:pPr>
            <a:r>
              <a:rPr lang="en-US" sz="2000" dirty="0">
                <a:latin typeface="Avenir Next" panose="020B0503020202020204" pitchFamily="34" charset="0"/>
              </a:rPr>
              <a:t>FAMILY WAS VERY POOR.</a:t>
            </a:r>
          </a:p>
          <a:p>
            <a:pPr marL="0" indent="0">
              <a:buNone/>
            </a:pPr>
            <a:endParaRPr lang="en-US" dirty="0">
              <a:latin typeface="Avenir Next" panose="020B0503020202020204" pitchFamily="34" charset="0"/>
            </a:endParaRPr>
          </a:p>
          <a:p>
            <a:pPr marL="0" indent="0" algn="ctr">
              <a:lnSpc>
                <a:spcPct val="100000"/>
              </a:lnSpc>
              <a:buNone/>
            </a:pPr>
            <a:r>
              <a:rPr lang="en-US" sz="2000" dirty="0">
                <a:solidFill>
                  <a:schemeClr val="accent4">
                    <a:lumMod val="50000"/>
                  </a:schemeClr>
                </a:solidFill>
                <a:latin typeface="Avenir Next" panose="020B0503020202020204" pitchFamily="34" charset="0"/>
              </a:rPr>
              <a:t>WHAT DIFFICULTIES MIGHT SKYLA EXPERIENCE IN ADULTHOOD DUE TO HER UPBRINGING?</a:t>
            </a:r>
          </a:p>
        </p:txBody>
      </p:sp>
    </p:spTree>
    <p:extLst>
      <p:ext uri="{BB962C8B-B14F-4D97-AF65-F5344CB8AC3E}">
        <p14:creationId xmlns:p14="http://schemas.microsoft.com/office/powerpoint/2010/main" val="342411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Katerina</a:t>
            </a:r>
            <a:br>
              <a:rPr lang="en-US" i="1" dirty="0">
                <a:solidFill>
                  <a:srgbClr val="FFFFFF"/>
                </a:solidFill>
              </a:rPr>
            </a:br>
            <a:br>
              <a:rPr lang="en-US" sz="2000" i="1" dirty="0">
                <a:solidFill>
                  <a:srgbClr val="FFFFFF"/>
                </a:solidFill>
              </a:rPr>
            </a:br>
            <a:r>
              <a:rPr lang="en-US" sz="2000" i="1" dirty="0">
                <a:solidFill>
                  <a:srgbClr val="FFFFFF"/>
                </a:solidFill>
              </a:rPr>
              <a:t>from Greek</a:t>
            </a:r>
            <a:r>
              <a:rPr lang="en-US" sz="2000" i="1" dirty="0">
                <a:solidFill>
                  <a:schemeClr val="bg1"/>
                </a:solidFill>
                <a:latin typeface="Book Antiqua" panose="02040602050305030304" pitchFamily="18" charset="0"/>
              </a:rPr>
              <a:t>—</a:t>
            </a:r>
            <a:br>
              <a:rPr lang="en-US" sz="2000" i="1" dirty="0">
                <a:solidFill>
                  <a:schemeClr val="bg1"/>
                </a:solidFill>
                <a:latin typeface="Book Antiqua" panose="02040602050305030304" pitchFamily="18" charset="0"/>
              </a:rPr>
            </a:br>
            <a:r>
              <a:rPr lang="en-US" sz="2000" i="1" dirty="0">
                <a:solidFill>
                  <a:srgbClr val="FFFFFF"/>
                </a:solidFill>
              </a:rPr>
              <a:t>meaning pure, clear</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246586" y="636190"/>
            <a:ext cx="6906491"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MADE PLANS: LEFT HOME VILLAGE TO FIND WORK IN THE CITY </a:t>
            </a:r>
          </a:p>
          <a:p>
            <a:pPr marL="0" indent="0">
              <a:buNone/>
            </a:pPr>
            <a:endParaRPr lang="en-US" dirty="0">
              <a:latin typeface="Avenir Next" panose="020B0503020202020204" pitchFamily="34" charset="0"/>
            </a:endParaRPr>
          </a:p>
          <a:p>
            <a:pPr lvl="1"/>
            <a:r>
              <a:rPr lang="en-US" sz="2000" dirty="0">
                <a:latin typeface="Avenir Next" panose="020B0503020202020204" pitchFamily="34" charset="0"/>
              </a:rPr>
              <a:t>A MAN FORCED HIMSELF ON HER.</a:t>
            </a:r>
          </a:p>
          <a:p>
            <a:pPr lvl="1"/>
            <a:r>
              <a:rPr lang="en-US" sz="2000" dirty="0">
                <a:latin typeface="Avenir Next" panose="020B0503020202020204" pitchFamily="34" charset="0"/>
              </a:rPr>
              <a:t>BECAME PREGNANT WITHOUT BEING MARRIED. </a:t>
            </a:r>
          </a:p>
          <a:p>
            <a:pPr marL="0" indent="0">
              <a:buNone/>
            </a:pPr>
            <a:endParaRPr lang="en-US" dirty="0">
              <a:latin typeface="Avenir Next" panose="020B0503020202020204" pitchFamily="34" charset="0"/>
            </a:endParaRPr>
          </a:p>
          <a:p>
            <a:pPr marL="0" indent="0" algn="ctr">
              <a:lnSpc>
                <a:spcPct val="100000"/>
              </a:lnSpc>
              <a:buNone/>
            </a:pPr>
            <a:r>
              <a:rPr lang="en-US" sz="2000" dirty="0">
                <a:solidFill>
                  <a:schemeClr val="accent4">
                    <a:lumMod val="50000"/>
                  </a:schemeClr>
                </a:solidFill>
                <a:latin typeface="Avenir Next" panose="020B0503020202020204" pitchFamily="34" charset="0"/>
              </a:rPr>
              <a:t>WHAT DIFFICULTIES MIGHT KATERINA EXPERIENCE BECAUSE OF THIS UNEXPECTED SITUATION?</a:t>
            </a:r>
          </a:p>
        </p:txBody>
      </p:sp>
    </p:spTree>
    <p:extLst>
      <p:ext uri="{BB962C8B-B14F-4D97-AF65-F5344CB8AC3E}">
        <p14:creationId xmlns:p14="http://schemas.microsoft.com/office/powerpoint/2010/main" val="3432282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Tessa</a:t>
            </a:r>
            <a:br>
              <a:rPr lang="en-US" i="1" dirty="0">
                <a:solidFill>
                  <a:srgbClr val="FFFFFF"/>
                </a:solidFill>
              </a:rPr>
            </a:br>
            <a:br>
              <a:rPr lang="en-US" sz="2000" i="1" dirty="0">
                <a:solidFill>
                  <a:srgbClr val="FFFFFF"/>
                </a:solidFill>
              </a:rPr>
            </a:br>
            <a:r>
              <a:rPr lang="en-US" sz="2000" i="1" dirty="0">
                <a:solidFill>
                  <a:srgbClr val="FFFFFF"/>
                </a:solidFill>
              </a:rPr>
              <a:t>from Greek </a:t>
            </a:r>
            <a:r>
              <a:rPr lang="en-US" sz="2000" i="1" dirty="0">
                <a:solidFill>
                  <a:schemeClr val="bg1"/>
                </a:solidFill>
                <a:latin typeface="Book Antiqua" panose="02040602050305030304" pitchFamily="18" charset="0"/>
              </a:rPr>
              <a:t>—</a:t>
            </a:r>
            <a:br>
              <a:rPr lang="en-US" sz="2000" i="1" dirty="0">
                <a:solidFill>
                  <a:srgbClr val="FFFFFF"/>
                </a:solidFill>
              </a:rPr>
            </a:br>
            <a:r>
              <a:rPr lang="en-US" sz="2000" i="1" dirty="0">
                <a:solidFill>
                  <a:srgbClr val="FFFFFF"/>
                </a:solidFill>
              </a:rPr>
              <a:t>meaning harvester</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7057858"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FINALLY BEGAN TO EXPERIENCE FINANCIAL STABILITY AND PROSPERITY.</a:t>
            </a:r>
          </a:p>
          <a:p>
            <a:pPr marL="0" indent="0">
              <a:lnSpc>
                <a:spcPct val="100000"/>
              </a:lnSpc>
              <a:buNone/>
            </a:pPr>
            <a:endParaRPr lang="en-US" dirty="0">
              <a:latin typeface="Avenir Next" panose="020B0503020202020204" pitchFamily="34" charset="0"/>
            </a:endParaRPr>
          </a:p>
          <a:p>
            <a:pPr lvl="1">
              <a:lnSpc>
                <a:spcPct val="100000"/>
              </a:lnSpc>
            </a:pPr>
            <a:r>
              <a:rPr lang="en-US" sz="2000" dirty="0">
                <a:latin typeface="Avenir Next" panose="020B0503020202020204" pitchFamily="34" charset="0"/>
              </a:rPr>
              <a:t>HER COUNTRY WAS PLUNGED IN DEEP ECONOMIC CRISIS.</a:t>
            </a:r>
          </a:p>
          <a:p>
            <a:pPr lvl="1">
              <a:lnSpc>
                <a:spcPct val="100000"/>
              </a:lnSpc>
            </a:pPr>
            <a:r>
              <a:rPr lang="en-US" sz="2000" dirty="0">
                <a:latin typeface="Avenir Next" panose="020B0503020202020204" pitchFamily="34" charset="0"/>
              </a:rPr>
              <a:t>FIVE CHILDREN TO FEED AND RAISE WITH DEVALUED MONEY.</a:t>
            </a:r>
          </a:p>
          <a:p>
            <a:pPr marL="0" indent="0">
              <a:buNone/>
            </a:pPr>
            <a:endParaRPr lang="en-US" dirty="0">
              <a:latin typeface="Avenir Next" panose="020B0503020202020204" pitchFamily="34" charset="0"/>
            </a:endParaRPr>
          </a:p>
          <a:p>
            <a:pPr marL="0" indent="0" algn="ctr">
              <a:lnSpc>
                <a:spcPct val="100000"/>
              </a:lnSpc>
              <a:buNone/>
            </a:pPr>
            <a:r>
              <a:rPr lang="en-US" sz="2000" dirty="0">
                <a:solidFill>
                  <a:schemeClr val="accent4">
                    <a:lumMod val="50000"/>
                  </a:schemeClr>
                </a:solidFill>
                <a:latin typeface="Avenir Next" panose="020B0503020202020204" pitchFamily="34" charset="0"/>
              </a:rPr>
              <a:t>WHAT DIFFICULTIES MIGHT TESSA FACE IN THIS CALAMITY?</a:t>
            </a:r>
          </a:p>
        </p:txBody>
      </p:sp>
    </p:spTree>
    <p:extLst>
      <p:ext uri="{BB962C8B-B14F-4D97-AF65-F5344CB8AC3E}">
        <p14:creationId xmlns:p14="http://schemas.microsoft.com/office/powerpoint/2010/main" val="58060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Jasmine</a:t>
            </a:r>
            <a:br>
              <a:rPr lang="en-US" i="1" dirty="0">
                <a:solidFill>
                  <a:srgbClr val="FFFFFF"/>
                </a:solidFill>
              </a:rPr>
            </a:br>
            <a:br>
              <a:rPr lang="en-US" sz="2000" i="1" dirty="0">
                <a:solidFill>
                  <a:srgbClr val="FFFFFF"/>
                </a:solidFill>
              </a:rPr>
            </a:br>
            <a:r>
              <a:rPr lang="en-US" sz="2000" i="1" dirty="0">
                <a:solidFill>
                  <a:srgbClr val="FFFFFF"/>
                </a:solidFill>
              </a:rPr>
              <a:t>from Persian</a:t>
            </a:r>
            <a:r>
              <a:rPr lang="en-US" sz="2000" i="1" dirty="0">
                <a:solidFill>
                  <a:schemeClr val="bg1"/>
                </a:solidFill>
                <a:latin typeface="Book Antiqua" panose="02040602050305030304" pitchFamily="18" charset="0"/>
              </a:rPr>
              <a:t>—</a:t>
            </a:r>
            <a:r>
              <a:rPr lang="en-US" sz="2000" i="1" dirty="0">
                <a:solidFill>
                  <a:srgbClr val="FFFFFF"/>
                </a:solidFill>
              </a:rPr>
              <a:t> </a:t>
            </a:r>
            <a:br>
              <a:rPr lang="en-US" sz="2000" i="1" dirty="0">
                <a:solidFill>
                  <a:srgbClr val="FFFFFF"/>
                </a:solidFill>
              </a:rPr>
            </a:br>
            <a:r>
              <a:rPr lang="en-US" sz="2000" i="1" dirty="0">
                <a:solidFill>
                  <a:srgbClr val="FFFFFF"/>
                </a:solidFill>
              </a:rPr>
              <a:t>meaning fragrant flower, God’s gift</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LOVED GOING TO SCHOOL BUT WAS ALSO REQUIRED TO HELP ON THE FAMILY FARM.</a:t>
            </a:r>
          </a:p>
          <a:p>
            <a:pPr marL="0" indent="0">
              <a:buNone/>
            </a:pPr>
            <a:endParaRPr lang="en-US" dirty="0">
              <a:latin typeface="Avenir Next" panose="020B0503020202020204" pitchFamily="34" charset="0"/>
            </a:endParaRPr>
          </a:p>
          <a:p>
            <a:pPr lvl="1">
              <a:lnSpc>
                <a:spcPct val="100000"/>
              </a:lnSpc>
            </a:pPr>
            <a:r>
              <a:rPr lang="en-US" sz="2000" dirty="0">
                <a:latin typeface="Avenir Next" panose="020B0503020202020204" pitchFamily="34" charset="0"/>
              </a:rPr>
              <a:t>CHORES KEPT HER FROM DOING HOMEWORK ASSIGNMENTS.</a:t>
            </a:r>
          </a:p>
          <a:p>
            <a:pPr lvl="1">
              <a:lnSpc>
                <a:spcPct val="100000"/>
              </a:lnSpc>
            </a:pPr>
            <a:r>
              <a:rPr lang="en-US" sz="2000" dirty="0">
                <a:latin typeface="Avenir Next" panose="020B0503020202020204" pitchFamily="34" charset="0"/>
              </a:rPr>
              <a:t>FALLING BEHIND IN SCHOOL THREATENED TO KEEP HER FROM PASSING TO THE NEXT LEVEL.</a:t>
            </a:r>
          </a:p>
          <a:p>
            <a:pPr marL="0" indent="0">
              <a:buNone/>
            </a:pPr>
            <a:endParaRPr lang="en-US" dirty="0">
              <a:latin typeface="Avenir Next" panose="020B0503020202020204" pitchFamily="34" charset="0"/>
            </a:endParaRPr>
          </a:p>
          <a:p>
            <a:pPr marL="0" indent="0" algn="ctr">
              <a:lnSpc>
                <a:spcPct val="100000"/>
              </a:lnSpc>
              <a:buNone/>
            </a:pPr>
            <a:r>
              <a:rPr lang="en-US" sz="2000" dirty="0">
                <a:solidFill>
                  <a:schemeClr val="accent4">
                    <a:lumMod val="50000"/>
                  </a:schemeClr>
                </a:solidFill>
                <a:latin typeface="Avenir Next" panose="020B0503020202020204" pitchFamily="34" charset="0"/>
              </a:rPr>
              <a:t>WHAT MIGHT BE POTENTIAL CONSEQUENCES LATER DUE TO JASMINE’S LAGGING EDUCATION?</a:t>
            </a:r>
          </a:p>
        </p:txBody>
      </p:sp>
    </p:spTree>
    <p:extLst>
      <p:ext uri="{BB962C8B-B14F-4D97-AF65-F5344CB8AC3E}">
        <p14:creationId xmlns:p14="http://schemas.microsoft.com/office/powerpoint/2010/main" val="2694397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A03646-DF74-0043-A4CD-F19EFDA2A24E}"/>
              </a:ext>
            </a:extLst>
          </p:cNvPr>
          <p:cNvSpPr>
            <a:spLocks noGrp="1"/>
          </p:cNvSpPr>
          <p:nvPr>
            <p:ph type="title"/>
          </p:nvPr>
        </p:nvSpPr>
        <p:spPr>
          <a:xfrm>
            <a:off x="524256" y="4767072"/>
            <a:ext cx="6594189" cy="1625210"/>
          </a:xfrm>
        </p:spPr>
        <p:txBody>
          <a:bodyPr>
            <a:normAutofit/>
          </a:bodyPr>
          <a:lstStyle/>
          <a:p>
            <a:pPr algn="r"/>
            <a:r>
              <a:rPr lang="en-US" sz="4000" dirty="0">
                <a:solidFill>
                  <a:srgbClr val="FFFFFF"/>
                </a:solidFill>
              </a:rPr>
              <a:t>Personal </a:t>
            </a:r>
            <a:r>
              <a:rPr lang="en-US" sz="4000" b="1" dirty="0">
                <a:solidFill>
                  <a:srgbClr val="FFFFFF"/>
                </a:solidFill>
              </a:rPr>
              <a:t>Activity</a:t>
            </a:r>
          </a:p>
        </p:txBody>
      </p:sp>
      <p:pic>
        <p:nvPicPr>
          <p:cNvPr id="4" name="Picture 2" descr="toddler's standing in front of beige concrete stair">
            <a:extLst>
              <a:ext uri="{FF2B5EF4-FFF2-40B4-BE49-F238E27FC236}">
                <a16:creationId xmlns:a16="http://schemas.microsoft.com/office/drawing/2014/main" id="{BDF47CE1-7B75-6E42-9861-18946EFE282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D9749B8-A6F1-064D-9150-157D08AA30A0}"/>
              </a:ext>
            </a:extLst>
          </p:cNvPr>
          <p:cNvSpPr>
            <a:spLocks noGrp="1"/>
          </p:cNvSpPr>
          <p:nvPr>
            <p:ph idx="1"/>
          </p:nvPr>
        </p:nvSpPr>
        <p:spPr>
          <a:xfrm>
            <a:off x="8029319" y="917725"/>
            <a:ext cx="3424739" cy="4852362"/>
          </a:xfrm>
        </p:spPr>
        <p:txBody>
          <a:bodyPr anchor="ctr">
            <a:normAutofit/>
          </a:bodyPr>
          <a:lstStyle/>
          <a:p>
            <a:pPr marL="0" indent="0" algn="ctr">
              <a:buNone/>
            </a:pPr>
            <a:r>
              <a:rPr lang="en-US" sz="2000" b="1" dirty="0">
                <a:solidFill>
                  <a:schemeClr val="accent2">
                    <a:lumMod val="20000"/>
                    <a:lumOff val="80000"/>
                  </a:schemeClr>
                </a:solidFill>
                <a:latin typeface="Avenir Next" panose="020B0503020202020204" pitchFamily="34" charset="0"/>
              </a:rPr>
              <a:t>PRAYER AND REFLECTION</a:t>
            </a:r>
          </a:p>
          <a:p>
            <a:pPr marL="0" indent="0" algn="ctr">
              <a:buNone/>
            </a:pPr>
            <a:r>
              <a:rPr lang="en-US" sz="2000" dirty="0">
                <a:solidFill>
                  <a:srgbClr val="FFFFFF"/>
                </a:solidFill>
                <a:cs typeface="Futura Medium" panose="020B0602020204020303" pitchFamily="34" charset="-79"/>
              </a:rPr>
              <a:t>Spend ten minutes in praying and reflecting:</a:t>
            </a:r>
          </a:p>
          <a:p>
            <a:pPr lvl="1"/>
            <a:r>
              <a:rPr lang="en-US" sz="2000" dirty="0">
                <a:solidFill>
                  <a:srgbClr val="FFFFFF"/>
                </a:solidFill>
                <a:cs typeface="Futura Medium" panose="020B0602020204020303" pitchFamily="34" charset="-79"/>
              </a:rPr>
              <a:t>on obstacles you face personally</a:t>
            </a:r>
          </a:p>
          <a:p>
            <a:pPr lvl="1"/>
            <a:r>
              <a:rPr lang="en-US" sz="2000" dirty="0">
                <a:solidFill>
                  <a:srgbClr val="FFFFFF"/>
                </a:solidFill>
                <a:cs typeface="Futura Medium" panose="020B0602020204020303" pitchFamily="34" charset="-79"/>
              </a:rPr>
              <a:t>on problems your community is facing</a:t>
            </a:r>
          </a:p>
          <a:p>
            <a:pPr marL="0" indent="0" algn="ctr">
              <a:buNone/>
            </a:pPr>
            <a:endParaRPr lang="en-US" sz="2000" dirty="0">
              <a:solidFill>
                <a:srgbClr val="FFFFFF"/>
              </a:solidFill>
              <a:cs typeface="Futura Medium" panose="020B0602020204020303" pitchFamily="34" charset="-79"/>
            </a:endParaRPr>
          </a:p>
          <a:p>
            <a:pPr marL="0" indent="0" algn="ctr">
              <a:buNone/>
            </a:pPr>
            <a:r>
              <a:rPr lang="en-US" sz="2000" dirty="0">
                <a:solidFill>
                  <a:schemeClr val="accent2">
                    <a:lumMod val="20000"/>
                    <a:lumOff val="80000"/>
                  </a:schemeClr>
                </a:solidFill>
                <a:cs typeface="Futura Medium" panose="020B0602020204020303" pitchFamily="34" charset="-79"/>
              </a:rPr>
              <a:t>JOT A LIST OF THESE OBSTACLES AND PROBLEMS.</a:t>
            </a:r>
          </a:p>
        </p:txBody>
      </p:sp>
    </p:spTree>
    <p:extLst>
      <p:ext uri="{BB962C8B-B14F-4D97-AF65-F5344CB8AC3E}">
        <p14:creationId xmlns:p14="http://schemas.microsoft.com/office/powerpoint/2010/main" val="156548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751782" y="1338771"/>
            <a:ext cx="9208477" cy="1325563"/>
          </a:xfrm>
        </p:spPr>
        <p:txBody>
          <a:bodyPr>
            <a:normAutofit/>
          </a:bodyPr>
          <a:lstStyle/>
          <a:p>
            <a:pPr algn="ctr"/>
            <a:r>
              <a:rPr lang="en-US" sz="4000" dirty="0"/>
              <a:t>Small Group </a:t>
            </a:r>
            <a:r>
              <a:rPr lang="en-US" sz="4000" b="1" dirty="0"/>
              <a:t>Activity</a:t>
            </a:r>
          </a:p>
        </p:txBody>
      </p:sp>
      <p:graphicFrame>
        <p:nvGraphicFramePr>
          <p:cNvPr id="5" name="Content Placeholder 2">
            <a:extLst>
              <a:ext uri="{FF2B5EF4-FFF2-40B4-BE49-F238E27FC236}">
                <a16:creationId xmlns:a16="http://schemas.microsoft.com/office/drawing/2014/main" id="{A09F3398-8A8B-48FF-9874-346A12D37A2F}"/>
              </a:ext>
            </a:extLst>
          </p:cNvPr>
          <p:cNvGraphicFramePr>
            <a:graphicFrameLocks noGrp="1"/>
          </p:cNvGraphicFramePr>
          <p:nvPr>
            <p:ph idx="1"/>
            <p:extLst>
              <p:ext uri="{D42A27DB-BD31-4B8C-83A1-F6EECF244321}">
                <p14:modId xmlns:p14="http://schemas.microsoft.com/office/powerpoint/2010/main" val="264648910"/>
              </p:ext>
            </p:extLst>
          </p:nvPr>
        </p:nvGraphicFramePr>
        <p:xfrm>
          <a:off x="1103971" y="1825625"/>
          <a:ext cx="8661352" cy="3719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1414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2285</Words>
  <Application>Microsoft Macintosh PowerPoint</Application>
  <PresentationFormat>Widescreen</PresentationFormat>
  <Paragraphs>193</Paragraphs>
  <Slides>19</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Avenir Book</vt:lpstr>
      <vt:lpstr>Avenir Next</vt:lpstr>
      <vt:lpstr>Bodoni 72 Oldstyle Book</vt:lpstr>
      <vt:lpstr>Book Antiqua</vt:lpstr>
      <vt:lpstr>Calibri</vt:lpstr>
      <vt:lpstr>Constantia</vt:lpstr>
      <vt:lpstr>Franklin Gothic Book</vt:lpstr>
      <vt:lpstr>Office Theme</vt:lpstr>
      <vt:lpstr>OVERCOMING OBSTACLES  ON A LIFE JOURNEY</vt:lpstr>
      <vt:lpstr>Jeremiah 29:11</vt:lpstr>
      <vt:lpstr>Small Group Activity</vt:lpstr>
      <vt:lpstr>Skyla  from Dutch—   meaning scholar</vt:lpstr>
      <vt:lpstr>Katerina  from Greek— meaning pure, clear</vt:lpstr>
      <vt:lpstr>Tessa  from Greek — meaning harvester</vt:lpstr>
      <vt:lpstr>Jasmine  from Persian—  meaning fragrant flower, God’s gift</vt:lpstr>
      <vt:lpstr>Personal Activity</vt:lpstr>
      <vt:lpstr>Small Group Activity</vt:lpstr>
      <vt:lpstr>Full Group Activity</vt:lpstr>
      <vt:lpstr>Skyla  from Dutch— meaning scholar</vt:lpstr>
      <vt:lpstr>Katerina  from Greek— meaning pure, clear</vt:lpstr>
      <vt:lpstr>Tessa  from Greek— meaning harvester</vt:lpstr>
      <vt:lpstr>Jasmine  from Persian—  meaning fragrant flower, God’s gift</vt:lpstr>
      <vt:lpstr>Personal Activity</vt:lpstr>
      <vt:lpstr>Small Group Activity</vt:lpstr>
      <vt:lpstr>Prayer</vt:lpstr>
      <vt:lpstr>Prayer</vt:lpstr>
      <vt:lpstr>Romans 15:13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OBSTACLES  ON A LIFE JOURNEY</dc:title>
  <dc:creator>Arrais, Raquel</dc:creator>
  <cp:lastModifiedBy>Turner, Rebecca</cp:lastModifiedBy>
  <cp:revision>19</cp:revision>
  <dcterms:created xsi:type="dcterms:W3CDTF">2020-10-04T20:38:50Z</dcterms:created>
  <dcterms:modified xsi:type="dcterms:W3CDTF">2020-10-06T18:17:43Z</dcterms:modified>
</cp:coreProperties>
</file>