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70" r:id="rId2"/>
    <p:sldId id="271" r:id="rId3"/>
    <p:sldId id="272" r:id="rId4"/>
    <p:sldId id="274" r:id="rId5"/>
    <p:sldId id="275" r:id="rId6"/>
    <p:sldId id="281" r:id="rId7"/>
    <p:sldId id="328" r:id="rId8"/>
    <p:sldId id="329" r:id="rId9"/>
    <p:sldId id="282" r:id="rId10"/>
    <p:sldId id="263" r:id="rId11"/>
    <p:sldId id="268" r:id="rId12"/>
    <p:sldId id="290" r:id="rId13"/>
    <p:sldId id="291" r:id="rId14"/>
    <p:sldId id="292" r:id="rId15"/>
    <p:sldId id="293" r:id="rId16"/>
    <p:sldId id="296" r:id="rId17"/>
    <p:sldId id="298" r:id="rId18"/>
    <p:sldId id="304" r:id="rId19"/>
    <p:sldId id="305" r:id="rId20"/>
    <p:sldId id="306" r:id="rId21"/>
    <p:sldId id="307" r:id="rId22"/>
    <p:sldId id="308" r:id="rId23"/>
    <p:sldId id="320" r:id="rId24"/>
    <p:sldId id="323" r:id="rId25"/>
    <p:sldId id="333" r:id="rId26"/>
    <p:sldId id="334" r:id="rId27"/>
    <p:sldId id="335" r:id="rId28"/>
    <p:sldId id="337" r:id="rId29"/>
    <p:sldId id="338" r:id="rId30"/>
    <p:sldId id="339" r:id="rId31"/>
    <p:sldId id="340" r:id="rId32"/>
    <p:sldId id="341" r:id="rId33"/>
    <p:sldId id="342" r:id="rId34"/>
    <p:sldId id="343" r:id="rId35"/>
    <p:sldId id="344" r:id="rId36"/>
    <p:sldId id="345" r:id="rId37"/>
    <p:sldId id="346" r:id="rId38"/>
    <p:sldId id="347" r:id="rId39"/>
    <p:sldId id="351" r:id="rId40"/>
    <p:sldId id="352" r:id="rId4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80FC"/>
    <a:srgbClr val="39383E"/>
    <a:srgbClr val="D4DEEC"/>
    <a:srgbClr val="B88521"/>
    <a:srgbClr val="CE9B66"/>
    <a:srgbClr val="C59776"/>
    <a:srgbClr val="76838A"/>
    <a:srgbClr val="BF6701"/>
    <a:srgbClr val="E2CCA3"/>
    <a:srgbClr val="C99B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62"/>
    <p:restoredTop sz="69573" autoAdjust="0"/>
  </p:normalViewPr>
  <p:slideViewPr>
    <p:cSldViewPr>
      <p:cViewPr varScale="1">
        <p:scale>
          <a:sx n="79" d="100"/>
          <a:sy n="79" d="100"/>
        </p:scale>
        <p:origin x="1572" y="90"/>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450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50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450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922AB3BA-EA71-4CBE-BBAF-F89B5442DCF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7049C63-8EEA-4489-98DD-3307D419CEED}" type="slidenum">
              <a:rPr lang="en-US" altLang="en-US"/>
              <a:pPr>
                <a:spcBef>
                  <a:spcPct val="0"/>
                </a:spcBef>
              </a:pPr>
              <a:t>1</a:t>
            </a:fld>
            <a:endParaRPr lang="en-US" altLang="en-US"/>
          </a:p>
        </p:txBody>
      </p:sp>
      <p:sp>
        <p:nvSpPr>
          <p:cNvPr id="4099" name="Rectangle 2"/>
          <p:cNvSpPr>
            <a:spLocks noGrp="1" noRot="1" noChangeAspect="1" noChangeArrowheads="1" noTextEdit="1"/>
          </p:cNvSpPr>
          <p:nvPr>
            <p:ph type="sldImg"/>
          </p:nvPr>
        </p:nvSpPr>
        <p:spPr>
          <a:xfrm>
            <a:off x="381000" y="685800"/>
            <a:ext cx="6096000" cy="3429000"/>
          </a:xfrm>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noProof="0" dirty="0">
                <a:latin typeface="Arial" panose="020B0604020202020204" pitchFamily="34" charset="0"/>
              </a:rPr>
              <a:t>Qual deve ser o foco de nossas orações nestes Últimos Dias? Ao vermos a urgência dos tempos em que vivemos, sobre o que devemos orar? </a:t>
            </a:r>
          </a:p>
          <a:p>
            <a:pPr eaLnBrk="1" hangingPunct="1"/>
            <a:r>
              <a:rPr lang="pt-BR" altLang="en-US" b="1" noProof="0" dirty="0">
                <a:latin typeface="Arial" panose="020B0604020202020204" pitchFamily="34" charset="0"/>
              </a:rPr>
              <a:t>Próximo slide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29F1500-B5A7-4640-943C-8AD5C4FB0677}" type="slidenum">
              <a:rPr lang="en-US" altLang="en-US"/>
              <a:pPr>
                <a:spcBef>
                  <a:spcPct val="0"/>
                </a:spcBef>
              </a:pPr>
              <a:t>10</a:t>
            </a:fld>
            <a:endParaRPr lang="en-US" altLang="en-US"/>
          </a:p>
        </p:txBody>
      </p:sp>
      <p:sp>
        <p:nvSpPr>
          <p:cNvPr id="59395" name="Rectangle 2"/>
          <p:cNvSpPr>
            <a:spLocks noGrp="1" noRot="1" noChangeAspect="1" noChangeArrowheads="1" noTextEdit="1"/>
          </p:cNvSpPr>
          <p:nvPr>
            <p:ph type="sldImg"/>
          </p:nvPr>
        </p:nvSpPr>
        <p:spPr>
          <a:xfrm>
            <a:off x="381000" y="685800"/>
            <a:ext cx="6096000" cy="3429000"/>
          </a:xfrm>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noProof="0" dirty="0">
                <a:latin typeface="Arial" panose="020B0604020202020204" pitchFamily="34" charset="0"/>
              </a:rPr>
              <a:t>“[…] a oração é a chave nas mãos da fé para abrir o celeiro do Céu, onde se acham armazenados os ilimitados recursos […]” (</a:t>
            </a:r>
            <a:r>
              <a:rPr lang="pt-BR" altLang="en-US" i="1" noProof="0" dirty="0">
                <a:latin typeface="Arial" panose="020B0604020202020204" pitchFamily="34" charset="0"/>
              </a:rPr>
              <a:t>Caminho a Cristo</a:t>
            </a:r>
            <a:r>
              <a:rPr lang="pt-BR" altLang="en-US" baseline="0" noProof="0" dirty="0">
                <a:latin typeface="Arial" panose="020B0604020202020204" pitchFamily="34" charset="0"/>
              </a:rPr>
              <a:t>, p. </a:t>
            </a:r>
            <a:r>
              <a:rPr lang="pt-BR" altLang="en-US" noProof="0" dirty="0">
                <a:latin typeface="Arial" panose="020B0604020202020204" pitchFamily="34" charset="0"/>
              </a:rPr>
              <a:t>94).</a:t>
            </a:r>
          </a:p>
          <a:p>
            <a:pPr eaLnBrk="1" hangingPunct="1"/>
            <a:r>
              <a:rPr lang="pt-BR" altLang="en-US" b="1" noProof="0" dirty="0">
                <a:solidFill>
                  <a:srgbClr val="FDCD03"/>
                </a:solidFill>
                <a:latin typeface="Arial" panose="020B0604020202020204" pitchFamily="34" charset="0"/>
              </a:rPr>
              <a:t>Próximo Slide</a:t>
            </a:r>
          </a:p>
          <a:p>
            <a:pPr eaLnBrk="1" hangingPunct="1"/>
            <a:endParaRPr lang="en-US" altLang="en-US" dirty="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3E85C2-C212-4832-B26E-A6A991234578}" type="slidenum">
              <a:rPr lang="en-US" altLang="en-US"/>
              <a:pPr>
                <a:spcBef>
                  <a:spcPct val="0"/>
                </a:spcBef>
              </a:pPr>
              <a:t>11</a:t>
            </a:fld>
            <a:endParaRPr lang="en-US" altLang="en-US"/>
          </a:p>
        </p:txBody>
      </p:sp>
      <p:sp>
        <p:nvSpPr>
          <p:cNvPr id="61443" name="Rectangle 2"/>
          <p:cNvSpPr>
            <a:spLocks noGrp="1" noRot="1" noChangeAspect="1" noChangeArrowheads="1" noTextEdit="1"/>
          </p:cNvSpPr>
          <p:nvPr>
            <p:ph type="sldImg"/>
          </p:nvPr>
        </p:nvSpPr>
        <p:spPr>
          <a:xfrm>
            <a:off x="381000" y="685800"/>
            <a:ext cx="6096000" cy="3429000"/>
          </a:xfrm>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pt-BR" altLang="en-US" noProof="0" dirty="0">
                <a:solidFill>
                  <a:srgbClr val="FF9900"/>
                </a:solidFill>
                <a:latin typeface="Arial" panose="020B0604020202020204" pitchFamily="34" charset="0"/>
              </a:rPr>
              <a:t>E eu amo esta passagem sobre a oração escrita por uma visionária do século XIX:</a:t>
            </a:r>
          </a:p>
          <a:p>
            <a:pPr eaLnBrk="1" hangingPunct="1">
              <a:spcBef>
                <a:spcPct val="50000"/>
              </a:spcBef>
            </a:pPr>
            <a:endParaRPr lang="en-US" altLang="en-US" dirty="0">
              <a:solidFill>
                <a:srgbClr val="FF9900"/>
              </a:solidFill>
              <a:latin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lang="en-US" altLang="en-US" dirty="0">
                <a:solidFill>
                  <a:srgbClr val="FF9900"/>
                </a:solidFill>
                <a:latin typeface="Arial" panose="020B0604020202020204" pitchFamily="34" charset="0"/>
              </a:rPr>
              <a:t>“</a:t>
            </a:r>
            <a:r>
              <a:rPr lang="pt-BR" altLang="en-US" sz="1200" b="0" dirty="0">
                <a:solidFill>
                  <a:srgbClr val="FFC000"/>
                </a:solidFill>
                <a:latin typeface="BibleScrT"/>
              </a:rPr>
              <a:t>Exponde continuamente ao Senhor vossas necessidades, alegrias, pesares, cuidados e temores. Não O podeis sobrecarregar; não O podeis fatigar. Aquele que conta os cabelos de vossa cabeça, não é indiferente as necessidades de Seus filhos</a:t>
            </a:r>
            <a:r>
              <a:rPr lang="en-US" altLang="en-US" sz="1200" b="0" dirty="0">
                <a:solidFill>
                  <a:srgbClr val="FFC000"/>
                </a:solidFill>
                <a:latin typeface="BibleScrT"/>
              </a:rPr>
              <a:t>. </a:t>
            </a:r>
            <a:r>
              <a:rPr lang="en-US" altLang="en-US" dirty="0">
                <a:solidFill>
                  <a:srgbClr val="FF9900"/>
                </a:solidFill>
                <a:latin typeface="Arial" panose="020B0604020202020204" pitchFamily="34" charset="0"/>
              </a:rPr>
              <a:t>. . .</a:t>
            </a:r>
            <a:r>
              <a:rPr lang="pt-BR" altLang="en-US" dirty="0">
                <a:solidFill>
                  <a:srgbClr val="FF9900"/>
                </a:solidFill>
                <a:latin typeface="Arial" panose="020B0604020202020204" pitchFamily="34" charset="0"/>
              </a:rPr>
              <a:t> As relações entre Deus e cada pessoa são tão particulares e íntimas, como se não existisse nenhuma outra por quem Ele houvesse dado Seu bem-amado Filho</a:t>
            </a:r>
            <a:r>
              <a:rPr lang="en-US" altLang="en-US" dirty="0">
                <a:solidFill>
                  <a:srgbClr val="FF9900"/>
                </a:solidFill>
                <a:latin typeface="Arial" panose="020B0604020202020204" pitchFamily="34" charset="0"/>
              </a:rPr>
              <a:t>” (</a:t>
            </a:r>
            <a:r>
              <a:rPr lang="en-US" altLang="en-US" i="1" dirty="0" err="1">
                <a:solidFill>
                  <a:srgbClr val="FF9900"/>
                </a:solidFill>
                <a:latin typeface="Arial" panose="020B0604020202020204" pitchFamily="34" charset="0"/>
              </a:rPr>
              <a:t>Caminho</a:t>
            </a:r>
            <a:r>
              <a:rPr lang="en-US" altLang="en-US" i="1" dirty="0">
                <a:solidFill>
                  <a:srgbClr val="FF9900"/>
                </a:solidFill>
                <a:latin typeface="Arial" panose="020B0604020202020204" pitchFamily="34" charset="0"/>
              </a:rPr>
              <a:t> a Cristo</a:t>
            </a:r>
            <a:r>
              <a:rPr lang="en-US" altLang="en-US" i="0" dirty="0">
                <a:solidFill>
                  <a:srgbClr val="FF9900"/>
                </a:solidFill>
                <a:latin typeface="Arial" panose="020B0604020202020204" pitchFamily="34" charset="0"/>
              </a:rPr>
              <a:t>,</a:t>
            </a:r>
            <a:r>
              <a:rPr lang="en-US" altLang="en-US" i="1" dirty="0">
                <a:solidFill>
                  <a:srgbClr val="FF9900"/>
                </a:solidFill>
                <a:latin typeface="Arial" panose="020B0604020202020204" pitchFamily="34" charset="0"/>
              </a:rPr>
              <a:t> </a:t>
            </a:r>
            <a:r>
              <a:rPr lang="en-US" altLang="en-US" i="0" dirty="0">
                <a:solidFill>
                  <a:srgbClr val="FF9900"/>
                </a:solidFill>
                <a:latin typeface="Arial" panose="020B0604020202020204" pitchFamily="34" charset="0"/>
              </a:rPr>
              <a:t>p.</a:t>
            </a:r>
            <a:r>
              <a:rPr lang="en-US" altLang="en-US" i="1" dirty="0">
                <a:solidFill>
                  <a:srgbClr val="FF9900"/>
                </a:solidFill>
                <a:latin typeface="Arial" panose="020B0604020202020204" pitchFamily="34" charset="0"/>
              </a:rPr>
              <a:t> </a:t>
            </a:r>
            <a:r>
              <a:rPr lang="en-US" altLang="en-US" dirty="0">
                <a:solidFill>
                  <a:srgbClr val="FF9900"/>
                </a:solidFill>
                <a:latin typeface="Arial" panose="020B0604020202020204" pitchFamily="34" charset="0"/>
              </a:rPr>
              <a:t>100).</a:t>
            </a:r>
          </a:p>
          <a:p>
            <a:pPr eaLnBrk="1" hangingPunct="1"/>
            <a:endParaRPr lang="en-US" altLang="en-US" dirty="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381000" y="685800"/>
            <a:ext cx="6096000" cy="3429000"/>
          </a:xfrm>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noProof="0" dirty="0">
                <a:latin typeface="Arial" panose="020B0604020202020204" pitchFamily="34" charset="0"/>
              </a:rPr>
              <a:t>E a oração intercessora? O que podemos aprender sobre orar por aqueles que nos são especialmente queridos?</a:t>
            </a: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93043B1-5A11-47A2-95BB-554CED27B204}" type="slidenum">
              <a:rPr lang="en-US" altLang="en-US"/>
              <a:pPr>
                <a:spcBef>
                  <a:spcPct val="0"/>
                </a:spcBef>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5E9377E-0668-4AA7-80FF-8E3BA4EB7289}" type="slidenum">
              <a:rPr lang="en-US" altLang="en-US"/>
              <a:pPr>
                <a:spcBef>
                  <a:spcPct val="0"/>
                </a:spcBef>
              </a:pPr>
              <a:t>13</a:t>
            </a:fld>
            <a:endParaRPr lang="en-US" altLang="en-US"/>
          </a:p>
        </p:txBody>
      </p:sp>
      <p:sp>
        <p:nvSpPr>
          <p:cNvPr id="71683" name="Rectangle 2"/>
          <p:cNvSpPr>
            <a:spLocks noGrp="1" noRot="1" noChangeAspect="1" noChangeArrowheads="1" noTextEdit="1"/>
          </p:cNvSpPr>
          <p:nvPr>
            <p:ph type="sldImg"/>
          </p:nvPr>
        </p:nvSpPr>
        <p:spPr>
          <a:xfrm>
            <a:off x="381000" y="685800"/>
            <a:ext cx="6096000" cy="3429000"/>
          </a:xfrm>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noProof="0" dirty="0">
                <a:latin typeface="Arial" panose="020B0604020202020204" pitchFamily="34" charset="0"/>
              </a:rPr>
              <a:t>Com que frequência nossos corações já foram alegrados, nossos espíritos, elevados, nossa coragem, fortalecida</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083FB3-F19A-4861-892C-CBBED48A8836}" type="slidenum">
              <a:rPr lang="en-US" altLang="en-US"/>
              <a:pPr>
                <a:spcBef>
                  <a:spcPct val="0"/>
                </a:spcBef>
              </a:pPr>
              <a:t>14</a:t>
            </a:fld>
            <a:endParaRPr lang="en-US" altLang="en-US"/>
          </a:p>
        </p:txBody>
      </p:sp>
      <p:sp>
        <p:nvSpPr>
          <p:cNvPr id="73731" name="Rectangle 2"/>
          <p:cNvSpPr>
            <a:spLocks noGrp="1" noRot="1" noChangeAspect="1" noChangeArrowheads="1" noTextEdit="1"/>
          </p:cNvSpPr>
          <p:nvPr>
            <p:ph type="sldImg"/>
          </p:nvPr>
        </p:nvSpPr>
        <p:spPr>
          <a:xfrm>
            <a:off x="381000" y="685800"/>
            <a:ext cx="6096000" cy="3429000"/>
          </a:xfrm>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noProof="0" dirty="0">
                <a:latin typeface="Arial" panose="020B0604020202020204" pitchFamily="34" charset="0"/>
              </a:rPr>
              <a:t>por simples palavras: “Estou orando por você”? E ainda assim quão fácil é dizer essas palavras com boas intenções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6BC7228-6D67-474F-BFAA-65F817C72231}" type="slidenum">
              <a:rPr lang="en-US" altLang="en-US"/>
              <a:pPr>
                <a:spcBef>
                  <a:spcPct val="0"/>
                </a:spcBef>
              </a:pPr>
              <a:t>15</a:t>
            </a:fld>
            <a:endParaRPr lang="en-US" altLang="en-US"/>
          </a:p>
        </p:txBody>
      </p:sp>
      <p:sp>
        <p:nvSpPr>
          <p:cNvPr id="75779" name="Rectangle 2"/>
          <p:cNvSpPr>
            <a:spLocks noGrp="1" noRot="1" noChangeAspect="1" noChangeArrowheads="1" noTextEdit="1"/>
          </p:cNvSpPr>
          <p:nvPr>
            <p:ph type="sldImg"/>
          </p:nvPr>
        </p:nvSpPr>
        <p:spPr>
          <a:xfrm>
            <a:off x="381000" y="685800"/>
            <a:ext cx="6096000" cy="3429000"/>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noProof="0" dirty="0">
                <a:latin typeface="Arial" panose="020B0604020202020204" pitchFamily="34" charset="0"/>
              </a:rPr>
              <a:t>e então percorrer nosso caminho e esquecer nossa promessa</a:t>
            </a:r>
            <a:r>
              <a:rPr lang="en-US" altLang="en-US" dirty="0">
                <a:latin typeface="Arial" panose="020B0604020202020204" pitchFamily="34" charset="0"/>
              </a:rPr>
              <a:t>.</a:t>
            </a:r>
          </a:p>
          <a:p>
            <a:pPr eaLnBrk="1" hangingPunct="1"/>
            <a:endParaRPr lang="en-US" altLang="en-US" dirty="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DC5658E-4ECB-4A11-820F-12B440975054}" type="slidenum">
              <a:rPr lang="en-US" altLang="en-US"/>
              <a:pPr>
                <a:spcBef>
                  <a:spcPct val="0"/>
                </a:spcBef>
              </a:pPr>
              <a:t>16</a:t>
            </a:fld>
            <a:endParaRPr lang="en-US" altLang="en-US"/>
          </a:p>
        </p:txBody>
      </p:sp>
      <p:sp>
        <p:nvSpPr>
          <p:cNvPr id="81923" name="Rectangle 2"/>
          <p:cNvSpPr>
            <a:spLocks noGrp="1" noRot="1" noChangeAspect="1" noChangeArrowheads="1" noTextEdit="1"/>
          </p:cNvSpPr>
          <p:nvPr>
            <p:ph type="sldImg"/>
          </p:nvPr>
        </p:nvSpPr>
        <p:spPr>
          <a:xfrm>
            <a:off x="381000" y="685800"/>
            <a:ext cx="6096000" cy="3429000"/>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noProof="0" dirty="0">
                <a:latin typeface="Arial" panose="020B0604020202020204" pitchFamily="34" charset="0"/>
              </a:rPr>
              <a:t>“</a:t>
            </a:r>
            <a:r>
              <a:rPr lang="pt-BR" altLang="en-US" sz="1200" noProof="0" dirty="0">
                <a:solidFill>
                  <a:srgbClr val="FFCC66"/>
                </a:solidFill>
              </a:rPr>
              <a:t>Oremos uns pelos outros, levando uns aos outros diretamente à presença de Deus pela fé viva</a:t>
            </a:r>
            <a:r>
              <a:rPr lang="pt-BR" altLang="en-US" noProof="0" dirty="0">
                <a:latin typeface="Arial" panose="020B0604020202020204" pitchFamily="34" charset="0"/>
              </a:rPr>
              <a:t>” (</a:t>
            </a:r>
            <a:r>
              <a:rPr lang="pt-BR" altLang="en-US" i="1" noProof="0" dirty="0">
                <a:latin typeface="Arial" panose="020B0604020202020204" pitchFamily="34" charset="0"/>
              </a:rPr>
              <a:t>Review</a:t>
            </a:r>
            <a:r>
              <a:rPr lang="pt-BR" altLang="en-US" i="1" baseline="0" noProof="0" dirty="0">
                <a:latin typeface="Arial" panose="020B0604020202020204" pitchFamily="34" charset="0"/>
              </a:rPr>
              <a:t> </a:t>
            </a:r>
            <a:r>
              <a:rPr lang="pt-BR" altLang="en-US" i="1" baseline="0" noProof="0" dirty="0" err="1">
                <a:latin typeface="Arial" panose="020B0604020202020204" pitchFamily="34" charset="0"/>
              </a:rPr>
              <a:t>and</a:t>
            </a:r>
            <a:r>
              <a:rPr lang="pt-BR" altLang="en-US" i="1" baseline="0" noProof="0" dirty="0">
                <a:latin typeface="Arial" panose="020B0604020202020204" pitchFamily="34" charset="0"/>
              </a:rPr>
              <a:t> Herald</a:t>
            </a:r>
            <a:r>
              <a:rPr lang="pt-BR" altLang="en-US" baseline="0" noProof="0" dirty="0">
                <a:latin typeface="Arial" panose="020B0604020202020204" pitchFamily="34" charset="0"/>
              </a:rPr>
              <a:t>,</a:t>
            </a:r>
            <a:r>
              <a:rPr lang="pt-BR" altLang="en-US" i="0" baseline="0" noProof="0" dirty="0">
                <a:latin typeface="Arial" panose="020B0604020202020204" pitchFamily="34" charset="0"/>
              </a:rPr>
              <a:t> </a:t>
            </a:r>
            <a:r>
              <a:rPr lang="pt-BR" altLang="en-US" i="0" noProof="0" dirty="0">
                <a:latin typeface="Arial" panose="020B0604020202020204" pitchFamily="34" charset="0"/>
              </a:rPr>
              <a:t>28 de agosto</a:t>
            </a:r>
            <a:r>
              <a:rPr lang="en-US" altLang="en-US" i="0" dirty="0">
                <a:latin typeface="Arial" panose="020B0604020202020204" pitchFamily="34" charset="0"/>
              </a:rPr>
              <a:t> 1888).</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740882-8281-47EE-B9EF-3E01605258D1}" type="slidenum">
              <a:rPr lang="en-US" altLang="en-US"/>
              <a:pPr>
                <a:spcBef>
                  <a:spcPct val="0"/>
                </a:spcBef>
              </a:pPr>
              <a:t>17</a:t>
            </a:fld>
            <a:endParaRPr lang="en-US" altLang="en-US"/>
          </a:p>
        </p:txBody>
      </p:sp>
      <p:sp>
        <p:nvSpPr>
          <p:cNvPr id="86019" name="Rectangle 2"/>
          <p:cNvSpPr>
            <a:spLocks noGrp="1" noRot="1" noChangeAspect="1" noChangeArrowheads="1" noTextEdit="1"/>
          </p:cNvSpPr>
          <p:nvPr>
            <p:ph type="sldImg"/>
          </p:nvPr>
        </p:nvSpPr>
        <p:spPr>
          <a:xfrm>
            <a:off x="381000" y="685800"/>
            <a:ext cx="6096000" cy="3429000"/>
          </a:xfrm>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noProof="0" dirty="0">
                <a:latin typeface="Arial" panose="020B0604020202020204" pitchFamily="34" charset="0"/>
              </a:rPr>
              <a:t>Deus quer que oremos por pessoas específicas – vizinhos, amigos</a:t>
            </a:r>
            <a:r>
              <a:rPr lang="pt-BR" altLang="en-US" dirty="0">
                <a:latin typeface="Arial" panose="020B0604020202020204" pitchFamily="34" charset="0"/>
              </a:rPr>
              <a:t>…</a:t>
            </a:r>
          </a:p>
          <a:p>
            <a:pPr eaLnBrk="1" hangingPunct="1"/>
            <a:endParaRPr lang="pt-BR" altLang="en-US" dirty="0">
              <a:latin typeface="Arial" panose="020B0604020202020204" pitchFamily="34" charset="0"/>
            </a:endParaRPr>
          </a:p>
          <a:p>
            <a:pPr eaLnBrk="1" hangingPunct="1"/>
            <a:r>
              <a:rPr lang="pt-BR" altLang="en-US" dirty="0">
                <a:latin typeface="Arial" panose="020B0604020202020204" pitchFamily="34" charset="0"/>
              </a:rPr>
              <a:t>“</a:t>
            </a:r>
            <a:r>
              <a:rPr lang="pt-BR" altLang="en-US" sz="1200" dirty="0">
                <a:solidFill>
                  <a:srgbClr val="FFFF00"/>
                </a:solidFill>
              </a:rPr>
              <a:t>Comecem a orar por pessoas, acheguem-se a Cristo, bem próximo a Seu lado ensanguentado. Seja sua vida adornada por um espírito manso e quieto, e ascendam a Ele suas fervorosas, contritas e humildes petições em busca de sabedoria a fim de terem êxito em salvar, não somente a si mesmo, mas a outros</a:t>
            </a:r>
            <a:r>
              <a:rPr lang="pt-BR" altLang="en-US" dirty="0">
                <a:latin typeface="Arial" panose="020B0604020202020204" pitchFamily="34" charset="0"/>
              </a:rPr>
              <a:t>” (</a:t>
            </a:r>
            <a:r>
              <a:rPr lang="pt-BR" altLang="en-US" sz="1200" i="1" dirty="0">
                <a:solidFill>
                  <a:srgbClr val="FFFF00"/>
                </a:solidFill>
              </a:rPr>
              <a:t>Testemunhos para a Igreja</a:t>
            </a:r>
            <a:r>
              <a:rPr lang="pt-BR" altLang="en-US" i="1" baseline="0" dirty="0">
                <a:latin typeface="Arial" panose="020B0604020202020204" pitchFamily="34" charset="0"/>
              </a:rPr>
              <a:t>, v. 1</a:t>
            </a:r>
            <a:r>
              <a:rPr lang="pt-BR" altLang="en-US" i="1" dirty="0">
                <a:latin typeface="Arial" panose="020B0604020202020204" pitchFamily="34" charset="0"/>
              </a:rPr>
              <a:t>, p. 513).</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480AD08-C4A2-4F3A-9AE8-D03FDA647B6F}" type="slidenum">
              <a:rPr lang="en-US" altLang="en-US"/>
              <a:pPr>
                <a:spcBef>
                  <a:spcPct val="0"/>
                </a:spcBef>
              </a:pPr>
              <a:t>18</a:t>
            </a:fld>
            <a:endParaRPr lang="en-US" altLang="en-US"/>
          </a:p>
        </p:txBody>
      </p:sp>
      <p:sp>
        <p:nvSpPr>
          <p:cNvPr id="98307" name="Rectangle 2"/>
          <p:cNvSpPr>
            <a:spLocks noGrp="1" noRot="1" noChangeAspect="1" noChangeArrowheads="1" noTextEdit="1"/>
          </p:cNvSpPr>
          <p:nvPr>
            <p:ph type="sldImg"/>
          </p:nvPr>
        </p:nvSpPr>
        <p:spPr>
          <a:xfrm>
            <a:off x="381000" y="685800"/>
            <a:ext cx="6096000" cy="3429000"/>
          </a:xfrm>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noProof="0" dirty="0">
                <a:latin typeface="Arial" panose="020B0604020202020204" pitchFamily="34" charset="0"/>
              </a:rPr>
              <a:t>É fácil orar pelos outros? “Os que com lágrimas semeiam com júbilo ceifarão” (Salmo 126:5).</a:t>
            </a:r>
          </a:p>
          <a:p>
            <a:pPr eaLnBrk="1" hangingPunct="1"/>
            <a:endParaRPr lang="pt-BR" altLang="en-US" noProof="0" dirty="0">
              <a:latin typeface="Arial" panose="020B0604020202020204" pitchFamily="34" charset="0"/>
            </a:endParaRPr>
          </a:p>
          <a:p>
            <a:pPr eaLnBrk="1" hangingPunct="1"/>
            <a:r>
              <a:rPr lang="pt-BR" altLang="en-US" noProof="0" dirty="0">
                <a:latin typeface="Arial" panose="020B0604020202020204" pitchFamily="34" charset="0"/>
              </a:rPr>
              <a:t>Vamos falar sobre orar por nossos próprios filhos. Aqui está uma preciosa promessa para os pais</a:t>
            </a:r>
            <a:r>
              <a:rPr lang="en-US" altLang="en-US" dirty="0">
                <a:latin typeface="Arial" panose="020B0604020202020204" pitchFamily="34" charset="0"/>
              </a:rPr>
              <a:t>…</a:t>
            </a:r>
          </a:p>
          <a:p>
            <a:pPr eaLnBrk="1" hangingPunct="1"/>
            <a:endParaRPr lang="en-US" altLang="en-US" dirty="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ED361EA-6D45-464B-8364-44631E8E6B16}" type="slidenum">
              <a:rPr lang="en-US" altLang="en-US"/>
              <a:pPr>
                <a:spcBef>
                  <a:spcPct val="0"/>
                </a:spcBef>
              </a:pPr>
              <a:t>19</a:t>
            </a:fld>
            <a:endParaRPr lang="en-US" altLang="en-US"/>
          </a:p>
        </p:txBody>
      </p:sp>
      <p:sp>
        <p:nvSpPr>
          <p:cNvPr id="100355" name="Rectangle 2"/>
          <p:cNvSpPr>
            <a:spLocks noGrp="1" noRot="1" noChangeAspect="1" noChangeArrowheads="1" noTextEdit="1"/>
          </p:cNvSpPr>
          <p:nvPr>
            <p:ph type="sldImg"/>
          </p:nvPr>
        </p:nvSpPr>
        <p:spPr>
          <a:xfrm>
            <a:off x="381000" y="685800"/>
            <a:ext cx="6096000" cy="3429000"/>
          </a:xfrm>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dirty="0">
                <a:solidFill>
                  <a:srgbClr val="0066FF"/>
                </a:solidFill>
                <a:latin typeface="Arial" panose="020B0604020202020204" pitchFamily="34" charset="0"/>
              </a:rPr>
              <a:t>“Não tema, pois estou com você; reunirei você e seus descendentes desde o leste e o oeste. Direi ao norte e ao sul: ‘Tragam de volta meus filhos e filhas, desde os confins da terra’.”</a:t>
            </a:r>
            <a:r>
              <a:rPr lang="en-US" altLang="en-US" dirty="0">
                <a:solidFill>
                  <a:srgbClr val="0066FF"/>
                </a:solidFill>
                <a:latin typeface="Arial" panose="020B0604020202020204" pitchFamily="34" charset="0"/>
              </a:rPr>
              <a:t> ~ </a:t>
            </a:r>
            <a:r>
              <a:rPr lang="en-US" altLang="en-US" dirty="0" err="1">
                <a:solidFill>
                  <a:srgbClr val="0066FF"/>
                </a:solidFill>
                <a:latin typeface="Arial" panose="020B0604020202020204" pitchFamily="34" charset="0"/>
              </a:rPr>
              <a:t>Isaías</a:t>
            </a:r>
            <a:r>
              <a:rPr lang="en-US" altLang="en-US" dirty="0">
                <a:solidFill>
                  <a:srgbClr val="0066FF"/>
                </a:solidFill>
                <a:latin typeface="Arial" panose="020B0604020202020204" pitchFamily="34" charset="0"/>
              </a:rPr>
              <a:t> 43:5, 6, NVT</a:t>
            </a:r>
          </a:p>
          <a:p>
            <a:pPr eaLnBrk="1" hangingPunct="1"/>
            <a:r>
              <a:rPr lang="en-US" altLang="en-US" b="1" dirty="0" err="1">
                <a:solidFill>
                  <a:srgbClr val="0066FF"/>
                </a:solidFill>
                <a:latin typeface="Arial" panose="020B0604020202020204" pitchFamily="34" charset="0"/>
              </a:rPr>
              <a:t>Próximo</a:t>
            </a:r>
            <a:r>
              <a:rPr lang="en-US" altLang="en-US" b="1" dirty="0">
                <a:solidFill>
                  <a:srgbClr val="0066FF"/>
                </a:solidFill>
                <a:latin typeface="Arial" panose="020B0604020202020204" pitchFamily="34" charset="0"/>
              </a:rPr>
              <a:t> Slide</a:t>
            </a:r>
          </a:p>
          <a:p>
            <a:pPr eaLnBrk="1" hangingPunct="1"/>
            <a:endParaRPr lang="en-US" altLang="en-US" dirty="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FB676C0-D097-4A31-B652-B9225371872E}" type="slidenum">
              <a:rPr lang="en-US" altLang="en-US"/>
              <a:pPr>
                <a:spcBef>
                  <a:spcPct val="0"/>
                </a:spcBef>
              </a:pPr>
              <a:t>2</a:t>
            </a:fld>
            <a:endParaRPr lang="en-US" altLang="en-US"/>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noProof="0" dirty="0">
                <a:latin typeface="Arial" panose="020B0604020202020204" pitchFamily="34" charset="0"/>
              </a:rPr>
              <a:t>Qual era o assunto favorito de Jesus? Amor? O Reino de Deus? Perdão?</a:t>
            </a:r>
          </a:p>
          <a:p>
            <a:pPr eaLnBrk="1" hangingPunct="1"/>
            <a:r>
              <a:rPr lang="pt-BR" altLang="en-US" b="1" noProof="0" dirty="0">
                <a:latin typeface="Arial" panose="020B0604020202020204" pitchFamily="34" charset="0"/>
              </a:rPr>
              <a:t>Próximo Slide</a:t>
            </a:r>
          </a:p>
          <a:p>
            <a:pPr eaLnBrk="1" hangingPunct="1"/>
            <a:endParaRPr lang="en-US" altLang="en-US" dirty="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1E961B7-F777-46DA-A341-E8368AEEC189}" type="slidenum">
              <a:rPr lang="en-US" altLang="en-US"/>
              <a:pPr>
                <a:spcBef>
                  <a:spcPct val="0"/>
                </a:spcBef>
              </a:pPr>
              <a:t>20</a:t>
            </a:fld>
            <a:endParaRPr lang="en-US" altLang="en-US"/>
          </a:p>
        </p:txBody>
      </p:sp>
      <p:sp>
        <p:nvSpPr>
          <p:cNvPr id="102403" name="Rectangle 2"/>
          <p:cNvSpPr>
            <a:spLocks noGrp="1" noRot="1" noChangeAspect="1" noChangeArrowheads="1" noTextEdit="1"/>
          </p:cNvSpPr>
          <p:nvPr>
            <p:ph type="sldImg"/>
          </p:nvPr>
        </p:nvSpPr>
        <p:spPr>
          <a:xfrm>
            <a:off x="381000" y="685800"/>
            <a:ext cx="6096000" cy="3429000"/>
          </a:xfrm>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0" dirty="0">
                <a:solidFill>
                  <a:schemeClr val="bg1"/>
                </a:solidFill>
                <a:latin typeface="Calibri" panose="020F0502020204030204" pitchFamily="34" charset="0"/>
              </a:rPr>
              <a:t>“</a:t>
            </a:r>
            <a:r>
              <a:rPr lang="pt-BR" altLang="en-US" sz="1200" b="0" dirty="0">
                <a:solidFill>
                  <a:schemeClr val="bg1"/>
                </a:solidFill>
                <a:latin typeface="Calibri" panose="020F0502020204030204" pitchFamily="34" charset="0"/>
              </a:rPr>
              <a:t>Assim diz o Senhor: ‘Reprima a sua voz de choro e enxugue as lágrimas de seus olhos, porque o seu trabalho será recompensado’, diz o Senhor; ‘pois os seus filhos voltarão da terra do inimigo</a:t>
            </a:r>
            <a:r>
              <a:rPr lang="en-US" altLang="en-US" sz="1200" b="0" dirty="0">
                <a:solidFill>
                  <a:schemeClr val="bg1"/>
                </a:solidFill>
                <a:latin typeface="Calibri" panose="020F0502020204030204" pitchFamily="34" charset="0"/>
              </a:rPr>
              <a:t>’.” </a:t>
            </a:r>
            <a:r>
              <a:rPr lang="en-US" altLang="en-US" dirty="0">
                <a:latin typeface="Arial" panose="020B0604020202020204" pitchFamily="34" charset="0"/>
              </a:rPr>
              <a:t>(Jeremias 31:16,</a:t>
            </a:r>
            <a:r>
              <a:rPr lang="en-US" altLang="en-US" baseline="0" dirty="0">
                <a:latin typeface="Arial" panose="020B0604020202020204" pitchFamily="34" charset="0"/>
              </a:rPr>
              <a:t> </a:t>
            </a:r>
            <a:r>
              <a:rPr lang="en-US" altLang="en-US" dirty="0">
                <a:latin typeface="Arial" panose="020B0604020202020204" pitchFamily="34" charset="0"/>
              </a:rPr>
              <a:t>NAA).</a:t>
            </a:r>
            <a:r>
              <a:rPr lang="pt-BR" altLang="en-US" noProof="0" dirty="0">
                <a:latin typeface="Arial" panose="020B0604020202020204" pitchFamily="34" charset="0"/>
              </a:rPr>
              <a:t> A distante terra do inimigo é um símbolo de nossos filhos que estão nos parquinhos de Satanás, longe da segurança do reino da graça. A promessa de Deus é para eles!</a:t>
            </a:r>
          </a:p>
          <a:p>
            <a:pPr eaLnBrk="1" hangingPunct="1"/>
            <a:endParaRPr lang="en-US" altLang="en-US" dirty="0">
              <a:latin typeface="Arial" panose="020B0604020202020204" pitchFamily="34" charset="0"/>
            </a:endParaRPr>
          </a:p>
          <a:p>
            <a:pPr eaLnBrk="1" hangingPunct="1"/>
            <a:r>
              <a:rPr lang="pt-BR" altLang="en-US" noProof="0" dirty="0">
                <a:latin typeface="Arial" panose="020B0604020202020204" pitchFamily="34" charset="0"/>
              </a:rPr>
              <a:t>E embora essa imagem Ilustre a alegria dos pais na ressurreição dos pais que perderam seus filhos para a morte, acho que o texto também descreve a alegria daqueles que recebem seus filhos de volta da morte espiritual.</a:t>
            </a:r>
          </a:p>
          <a:p>
            <a:pPr eaLnBrk="1" hangingPunct="1"/>
            <a:endParaRPr lang="en-US" altLang="en-US" dirty="0">
              <a:latin typeface="Arial" panose="020B0604020202020204" pitchFamily="34" charset="0"/>
            </a:endParaRPr>
          </a:p>
          <a:p>
            <a:pPr eaLnBrk="1" hangingPunct="1"/>
            <a:r>
              <a:rPr lang="en-US" altLang="en-US" b="1" dirty="0" err="1">
                <a:latin typeface="Arial" panose="020B0604020202020204" pitchFamily="34" charset="0"/>
              </a:rPr>
              <a:t>Próximo</a:t>
            </a:r>
            <a:r>
              <a:rPr lang="en-US" altLang="en-US" b="1" dirty="0">
                <a:latin typeface="Arial" panose="020B0604020202020204" pitchFamily="34" charset="0"/>
              </a:rPr>
              <a:t> Slide</a:t>
            </a:r>
          </a:p>
          <a:p>
            <a:pPr eaLnBrk="1" hangingPunct="1"/>
            <a:endParaRPr lang="en-US" altLang="en-US" dirty="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28FECB0-3965-41FD-9801-6AD15BF41AC3}" type="slidenum">
              <a:rPr lang="en-US" altLang="en-US"/>
              <a:pPr>
                <a:spcBef>
                  <a:spcPct val="0"/>
                </a:spcBef>
              </a:pPr>
              <a:t>21</a:t>
            </a:fld>
            <a:endParaRPr lang="en-US" altLang="en-US"/>
          </a:p>
        </p:txBody>
      </p:sp>
      <p:sp>
        <p:nvSpPr>
          <p:cNvPr id="104451" name="Rectangle 2"/>
          <p:cNvSpPr>
            <a:spLocks noGrp="1" noRot="1" noChangeAspect="1" noChangeArrowheads="1" noTextEdit="1"/>
          </p:cNvSpPr>
          <p:nvPr>
            <p:ph type="sldImg"/>
          </p:nvPr>
        </p:nvSpPr>
        <p:spPr>
          <a:xfrm>
            <a:off x="381000" y="685800"/>
            <a:ext cx="6096000" cy="3429000"/>
          </a:xfrm>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pt-BR" altLang="en-US" noProof="0" dirty="0">
                <a:solidFill>
                  <a:srgbClr val="9966FF"/>
                </a:solidFill>
                <a:latin typeface="Arial" panose="020B0604020202020204" pitchFamily="34" charset="0"/>
              </a:rPr>
              <a:t>Outra linda promessa:</a:t>
            </a:r>
          </a:p>
          <a:p>
            <a:pPr eaLnBrk="1" hangingPunct="1">
              <a:spcBef>
                <a:spcPct val="50000"/>
              </a:spcBef>
            </a:pPr>
            <a:endParaRPr lang="pt-BR" altLang="en-US" noProof="0" dirty="0">
              <a:solidFill>
                <a:srgbClr val="9966FF"/>
              </a:solidFill>
              <a:latin typeface="Arial" panose="020B0604020202020204" pitchFamily="34" charset="0"/>
            </a:endParaRPr>
          </a:p>
          <a:p>
            <a:pPr eaLnBrk="1" hangingPunct="1">
              <a:spcBef>
                <a:spcPct val="50000"/>
              </a:spcBef>
            </a:pPr>
            <a:r>
              <a:rPr lang="pt-BR" altLang="en-US" sz="1200" noProof="0" dirty="0">
                <a:solidFill>
                  <a:schemeClr val="bg1"/>
                </a:solidFill>
                <a:latin typeface="Arial Black" panose="020B0A04020102020204" pitchFamily="34" charset="0"/>
              </a:rPr>
              <a:t>“‘Olhe ao redor e veja, pois todos os seus filhos voltarão para você. Tão certo como eu vivo’, diz o Senhor, ‘eles serão como joias, e você se enfeitará com eles, como uma noiva se enfeita.’ […] Pois lutarei contra os que lutam contra você e salvarei seus filhos” </a:t>
            </a:r>
            <a:r>
              <a:rPr lang="pt-BR" altLang="en-US" noProof="0" dirty="0">
                <a:solidFill>
                  <a:srgbClr val="9966FF"/>
                </a:solidFill>
                <a:latin typeface="Arial" panose="020B0604020202020204" pitchFamily="34" charset="0"/>
              </a:rPr>
              <a:t>(</a:t>
            </a:r>
            <a:r>
              <a:rPr lang="pt-BR" altLang="en-US" i="0" noProof="0" dirty="0">
                <a:solidFill>
                  <a:srgbClr val="9966FF"/>
                </a:solidFill>
                <a:latin typeface="Arial" panose="020B0604020202020204" pitchFamily="34" charset="0"/>
              </a:rPr>
              <a:t>Isaías 49:18, 25b,</a:t>
            </a:r>
            <a:r>
              <a:rPr lang="pt-BR" altLang="en-US" i="0" baseline="0" noProof="0" dirty="0">
                <a:solidFill>
                  <a:srgbClr val="9966FF"/>
                </a:solidFill>
                <a:latin typeface="Arial" panose="020B0604020202020204" pitchFamily="34" charset="0"/>
              </a:rPr>
              <a:t> NVT).</a:t>
            </a:r>
          </a:p>
          <a:p>
            <a:pPr eaLnBrk="1" hangingPunct="1">
              <a:spcBef>
                <a:spcPct val="50000"/>
              </a:spcBef>
            </a:pPr>
            <a:endParaRPr lang="pt-BR" altLang="en-US" b="1" i="0" baseline="0" noProof="0" dirty="0">
              <a:solidFill>
                <a:srgbClr val="9966FF"/>
              </a:solidFill>
              <a:latin typeface="Arial" panose="020B0604020202020204" pitchFamily="34" charset="0"/>
            </a:endParaRPr>
          </a:p>
          <a:p>
            <a:pPr eaLnBrk="1" hangingPunct="1">
              <a:spcBef>
                <a:spcPct val="50000"/>
              </a:spcBef>
            </a:pPr>
            <a:r>
              <a:rPr lang="pt-BR" altLang="en-US" b="1" noProof="0" dirty="0">
                <a:solidFill>
                  <a:srgbClr val="9966FF"/>
                </a:solidFill>
                <a:latin typeface="Arial" panose="020B0604020202020204" pitchFamily="34" charset="0"/>
              </a:rPr>
              <a:t>Próximo Slide</a:t>
            </a:r>
          </a:p>
          <a:p>
            <a:pPr eaLnBrk="1" hangingPunct="1"/>
            <a:r>
              <a:rPr lang="pt-BR" altLang="en-US" noProof="0" dirty="0">
                <a:latin typeface="Arial" panose="020B0604020202020204" pitchFamily="34" charset="0"/>
              </a:rPr>
              <a: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84D0DBA-C4EA-4445-A12B-0FD10F926852}" type="slidenum">
              <a:rPr lang="en-US" altLang="en-US"/>
              <a:pPr>
                <a:spcBef>
                  <a:spcPct val="0"/>
                </a:spcBef>
              </a:pPr>
              <a:t>22</a:t>
            </a:fld>
            <a:endParaRPr lang="en-US" altLang="en-US"/>
          </a:p>
        </p:txBody>
      </p:sp>
      <p:sp>
        <p:nvSpPr>
          <p:cNvPr id="106499" name="Rectangle 2"/>
          <p:cNvSpPr>
            <a:spLocks noGrp="1" noRot="1" noChangeAspect="1" noChangeArrowheads="1" noTextEdit="1"/>
          </p:cNvSpPr>
          <p:nvPr>
            <p:ph type="sldImg"/>
          </p:nvPr>
        </p:nvSpPr>
        <p:spPr>
          <a:xfrm>
            <a:off x="381000" y="685800"/>
            <a:ext cx="6096000" cy="3429000"/>
          </a:xfrm>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noProof="0" dirty="0">
                <a:latin typeface="Arial" panose="020B0604020202020204" pitchFamily="34" charset="0"/>
              </a:rPr>
              <a:t>Paramos de orar por nossos filhos depois que eles completam 18 anos?</a:t>
            </a:r>
          </a:p>
          <a:p>
            <a:pPr eaLnBrk="1" hangingPunct="1"/>
            <a:endParaRPr lang="en-US" altLang="en-US" dirty="0">
              <a:latin typeface="Arial" panose="020B0604020202020204" pitchFamily="34" charset="0"/>
            </a:endParaRPr>
          </a:p>
          <a:p>
            <a:pPr eaLnBrk="1" hangingPunct="1"/>
            <a:r>
              <a:rPr lang="pt-BR" altLang="en-US" dirty="0">
                <a:latin typeface="Arial" panose="020B0604020202020204" pitchFamily="34" charset="0"/>
              </a:rPr>
              <a:t>“No entanto, se os pais reconhecessem que jamais são desobrigados do encargo de educar e preparar seus filhos para Deus, se realizassem seu trabalho com fé, cooperando com Deus mediante fervorosa oração e diligência, seriam bem-sucedidos em conduzir seus filhos ao Salvador</a:t>
            </a:r>
            <a:r>
              <a:rPr lang="pt-BR" altLang="en-US" i="1" dirty="0">
                <a:latin typeface="Arial" panose="020B0604020202020204" pitchFamily="34" charset="0"/>
              </a:rPr>
              <a:t>.</a:t>
            </a:r>
            <a:r>
              <a:rPr lang="en-US" altLang="en-US" i="1" dirty="0">
                <a:latin typeface="Arial" panose="020B0604020202020204" pitchFamily="34" charset="0"/>
              </a:rPr>
              <a:t> ~Signs of the Times,</a:t>
            </a:r>
            <a:r>
              <a:rPr lang="en-US" altLang="en-US" i="0" dirty="0">
                <a:latin typeface="Arial" panose="020B0604020202020204" pitchFamily="34" charset="0"/>
              </a:rPr>
              <a:t> 9 de </a:t>
            </a:r>
            <a:r>
              <a:rPr lang="en-US" altLang="en-US" i="0" dirty="0" err="1">
                <a:latin typeface="Arial" panose="020B0604020202020204" pitchFamily="34" charset="0"/>
              </a:rPr>
              <a:t>abril</a:t>
            </a:r>
            <a:r>
              <a:rPr lang="en-US" altLang="en-US" i="0" dirty="0">
                <a:latin typeface="Arial" panose="020B0604020202020204" pitchFamily="34" charset="0"/>
              </a:rPr>
              <a:t> 1896” (</a:t>
            </a:r>
            <a:r>
              <a:rPr lang="en-US" altLang="en-US" i="1" dirty="0" err="1">
                <a:latin typeface="Arial" panose="020B0604020202020204" pitchFamily="34" charset="0"/>
              </a:rPr>
              <a:t>Orientação</a:t>
            </a:r>
            <a:r>
              <a:rPr lang="en-US" altLang="en-US" i="1" dirty="0">
                <a:latin typeface="Arial" panose="020B0604020202020204" pitchFamily="34" charset="0"/>
              </a:rPr>
              <a:t> da </a:t>
            </a:r>
            <a:r>
              <a:rPr lang="en-US" altLang="en-US" i="1" dirty="0" err="1">
                <a:latin typeface="Arial" panose="020B0604020202020204" pitchFamily="34" charset="0"/>
              </a:rPr>
              <a:t>Criança</a:t>
            </a:r>
            <a:r>
              <a:rPr lang="en-US" altLang="en-US" i="0" dirty="0">
                <a:latin typeface="Arial" panose="020B0604020202020204" pitchFamily="34" charset="0"/>
              </a:rPr>
              <a:t>, p. 9).</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9A13010-502C-4C9B-930B-44FA8998BE6D}" type="slidenum">
              <a:rPr lang="en-US" altLang="en-US"/>
              <a:pPr>
                <a:spcBef>
                  <a:spcPct val="0"/>
                </a:spcBef>
              </a:pPr>
              <a:t>23</a:t>
            </a:fld>
            <a:endParaRPr lang="en-US" altLang="en-US"/>
          </a:p>
        </p:txBody>
      </p:sp>
      <p:sp>
        <p:nvSpPr>
          <p:cNvPr id="131075" name="Rectangle 2"/>
          <p:cNvSpPr>
            <a:spLocks noGrp="1" noRot="1" noChangeAspect="1" noChangeArrowheads="1" noTextEdit="1"/>
          </p:cNvSpPr>
          <p:nvPr>
            <p:ph type="sldImg"/>
          </p:nvPr>
        </p:nvSpPr>
        <p:spPr>
          <a:xfrm>
            <a:off x="381000" y="685800"/>
            <a:ext cx="6096000" cy="3429000"/>
          </a:xfrm>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noProof="0" dirty="0">
                <a:latin typeface="Arial" panose="020B0604020202020204" pitchFamily="34" charset="0"/>
              </a:rPr>
              <a:t>Quão intensos devemos ser? Quão intenso era Jesus? Ele diz:</a:t>
            </a:r>
          </a:p>
          <a:p>
            <a:pPr eaLnBrk="1" hangingPunct="1"/>
            <a:endParaRPr lang="en-US" altLang="en-US" dirty="0">
              <a:solidFill>
                <a:srgbClr val="98024D"/>
              </a:solidFill>
              <a:latin typeface="Arial" panose="020B0604020202020204" pitchFamily="34" charset="0"/>
            </a:endParaRPr>
          </a:p>
          <a:p>
            <a:pPr eaLnBrk="1" hangingPunct="1"/>
            <a:r>
              <a:rPr lang="pt-BR" altLang="en-US" b="0" dirty="0">
                <a:solidFill>
                  <a:srgbClr val="98024D"/>
                </a:solidFill>
                <a:latin typeface="BibleScrT"/>
              </a:rPr>
              <a:t>“Buscarei as perdidas, trarei de volta as desgarradas, enfaixarei as quebradas e curarei as doentes [...]</a:t>
            </a:r>
            <a:r>
              <a:rPr lang="en-US" altLang="en-US" dirty="0">
                <a:solidFill>
                  <a:srgbClr val="98024D"/>
                </a:solidFill>
                <a:latin typeface="Arial" panose="020B0604020202020204" pitchFamily="34" charset="0"/>
              </a:rPr>
              <a:t>” (Ezequiel 34:16).</a:t>
            </a:r>
          </a:p>
          <a:p>
            <a:pPr eaLnBrk="1" hangingPunct="1"/>
            <a:r>
              <a:rPr lang="en-US" altLang="en-US" b="1" dirty="0" err="1">
                <a:solidFill>
                  <a:srgbClr val="98024D"/>
                </a:solidFill>
                <a:latin typeface="Arial" panose="020B0604020202020204" pitchFamily="34" charset="0"/>
              </a:rPr>
              <a:t>Próximo</a:t>
            </a:r>
            <a:r>
              <a:rPr lang="en-US" altLang="en-US" b="1" dirty="0">
                <a:solidFill>
                  <a:srgbClr val="98024D"/>
                </a:solidFill>
                <a:latin typeface="Arial" panose="020B0604020202020204" pitchFamily="34" charset="0"/>
              </a:rPr>
              <a:t> Slide</a:t>
            </a:r>
          </a:p>
          <a:p>
            <a:pPr eaLnBrk="1" hangingPunct="1"/>
            <a:endParaRPr lang="en-US" altLang="en-US" dirty="0">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6D0F6E4-F268-423C-A5B7-38C81B1E1111}" type="slidenum">
              <a:rPr lang="en-US" altLang="en-US"/>
              <a:pPr>
                <a:spcBef>
                  <a:spcPct val="0"/>
                </a:spcBef>
              </a:pPr>
              <a:t>24</a:t>
            </a:fld>
            <a:endParaRPr lang="en-US" altLang="en-US"/>
          </a:p>
        </p:txBody>
      </p:sp>
      <p:sp>
        <p:nvSpPr>
          <p:cNvPr id="135171" name="Rectangle 2"/>
          <p:cNvSpPr>
            <a:spLocks noGrp="1" noRot="1" noChangeAspect="1" noChangeArrowheads="1" noTextEdit="1"/>
          </p:cNvSpPr>
          <p:nvPr>
            <p:ph type="sldImg"/>
          </p:nvPr>
        </p:nvSpPr>
        <p:spPr>
          <a:xfrm>
            <a:off x="381000" y="685800"/>
            <a:ext cx="6096000" cy="3429000"/>
          </a:xfrm>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noProof="0" dirty="0">
                <a:latin typeface="Arial" panose="020B0604020202020204" pitchFamily="34" charset="0"/>
              </a:rPr>
              <a:t>Paulo nos relembra: “E não nos cansemos de fazer o bem, porque no tempo certo faremos a colheita, se não desanimarmos” (</a:t>
            </a:r>
            <a:r>
              <a:rPr lang="pt-BR" altLang="en-US" i="1" noProof="0" dirty="0">
                <a:latin typeface="Arial" panose="020B0604020202020204" pitchFamily="34" charset="0"/>
              </a:rPr>
              <a:t>Gálatas 6:9).</a:t>
            </a:r>
            <a:endParaRPr lang="pt-BR" altLang="en-US" noProof="0" dirty="0">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sz="1200" kern="1200" noProof="0" dirty="0">
                <a:solidFill>
                  <a:schemeClr val="tx1"/>
                </a:solidFill>
                <a:latin typeface="Arial" charset="0"/>
                <a:ea typeface="+mn-ea"/>
                <a:cs typeface="+mn-cs"/>
              </a:rPr>
              <a:t>Ouça parte de uma carta que Ellen escreveu para seu esposo em 1876:  </a:t>
            </a:r>
          </a:p>
          <a:p>
            <a:endParaRPr lang="en-US" sz="1200" kern="1200" dirty="0">
              <a:solidFill>
                <a:schemeClr val="tx1"/>
              </a:solidFill>
              <a:latin typeface="Arial" charset="0"/>
              <a:ea typeface="+mn-ea"/>
              <a:cs typeface="+mn-cs"/>
            </a:endParaRPr>
          </a:p>
          <a:p>
            <a:pPr>
              <a:lnSpc>
                <a:spcPct val="150000"/>
              </a:lnSpc>
            </a:pPr>
            <a:r>
              <a:rPr lang="pt-BR" sz="1200" dirty="0">
                <a:solidFill>
                  <a:srgbClr val="996633"/>
                </a:solidFill>
              </a:rPr>
              <a:t>Querido esposo:</a:t>
            </a:r>
          </a:p>
          <a:p>
            <a:pPr>
              <a:lnSpc>
                <a:spcPct val="150000"/>
              </a:lnSpc>
            </a:pPr>
            <a:r>
              <a:rPr lang="pt-BR" sz="1200" dirty="0">
                <a:solidFill>
                  <a:srgbClr val="996633"/>
                </a:solidFill>
              </a:rPr>
              <a:t>Ontem à noite eu visitei Edson. . . Conversei com ele de forma clara, mas gentil, mas seus sentimentos eram muito fortes de que ele havia sido [injustiçado]. . . Orei por Edson, mas seu coração parecia inquebrável. Resolvi então passar a noite em oração, pois nossa ajuda poderia vir somente de Deus. Eu havia orado cinco vezes, e Edson, quatro. Na última vez, ele se quebrantou. Ele fez uma entrega total a Deus e tais súplicas e pedidos sinceros que raramente ouvi. Então, ele orou novamente e parecia estar em agonia de espírito</a:t>
            </a:r>
            <a:r>
              <a:rPr lang="en-US" sz="1200" dirty="0">
                <a:solidFill>
                  <a:srgbClr val="996633"/>
                </a:solidFill>
              </a:rPr>
              <a:t>, </a:t>
            </a:r>
            <a:r>
              <a:rPr lang="pt-BR" sz="1200" dirty="0">
                <a:solidFill>
                  <a:srgbClr val="996633"/>
                </a:solidFill>
              </a:rPr>
              <a:t>confessando seus erros, quebrantado de espírito, suas lágrimas livremente misturadas com suas orações.</a:t>
            </a:r>
            <a:endParaRPr lang="en-US" sz="1200" kern="1200" dirty="0">
              <a:solidFill>
                <a:schemeClr val="tx1"/>
              </a:solidFill>
              <a:latin typeface="Arial" charset="0"/>
              <a:ea typeface="+mn-ea"/>
              <a:cs typeface="+mn-cs"/>
            </a:endParaRPr>
          </a:p>
          <a:p>
            <a:endParaRPr lang="en-US" sz="1200" kern="1200" dirty="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err="1"/>
              <a:t>Próximo</a:t>
            </a:r>
            <a:r>
              <a:rPr lang="en-US" b="1" dirty="0"/>
              <a:t> Slide</a:t>
            </a:r>
          </a:p>
          <a:p>
            <a:endParaRPr lang="en-US" sz="1200" kern="1200" dirty="0">
              <a:solidFill>
                <a:schemeClr val="tx1"/>
              </a:solidFill>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9756E9BA-4961-4080-B9FC-FA3970C36C0C}" type="slidenum">
              <a:rPr lang="en-US" smtClean="0"/>
              <a:pPr>
                <a:defRPr/>
              </a:pPr>
              <a:t>25</a:t>
            </a:fld>
            <a:endParaRPr lang="en-US" dirty="0"/>
          </a:p>
        </p:txBody>
      </p:sp>
    </p:spTree>
    <p:extLst>
      <p:ext uri="{BB962C8B-B14F-4D97-AF65-F5344CB8AC3E}">
        <p14:creationId xmlns:p14="http://schemas.microsoft.com/office/powerpoint/2010/main" val="3696209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t-BR" sz="1200" dirty="0">
                <a:solidFill>
                  <a:srgbClr val="996633"/>
                </a:solidFill>
              </a:rPr>
              <a:t>A sala parecia estar iluminada pela presença de Deus... Sem dúvida, a salvação havia chegado àquela casa. Ele então me acompanhou até minha casa. Eu não dormi muito ontem à noite e me senti exausta esta manhã, mas estou muito grata por termos atravessado a nuvem de escuridão noite passada e obtido a vitória</a:t>
            </a:r>
            <a:endParaRPr lang="en-US" sz="1200" kern="1200" dirty="0">
              <a:solidFill>
                <a:schemeClr val="tx1"/>
              </a:solidFill>
              <a:latin typeface="Arial" charset="0"/>
              <a:ea typeface="+mn-ea"/>
              <a:cs typeface="+mn-cs"/>
            </a:endParaRPr>
          </a:p>
          <a:p>
            <a:endParaRPr lang="en-US" sz="1200" kern="1200" dirty="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err="1"/>
              <a:t>Próximo</a:t>
            </a:r>
            <a:r>
              <a:rPr lang="en-US" b="1" dirty="0"/>
              <a:t> Slide</a:t>
            </a:r>
          </a:p>
          <a:p>
            <a:endParaRPr lang="en-US" sz="1200" kern="1200" dirty="0">
              <a:solidFill>
                <a:schemeClr val="tx1"/>
              </a:solidFill>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9756E9BA-4961-4080-B9FC-FA3970C36C0C}" type="slidenum">
              <a:rPr lang="en-US" smtClean="0"/>
              <a:pPr>
                <a:defRPr/>
              </a:pPr>
              <a:t>26</a:t>
            </a:fld>
            <a:endParaRPr lang="en-US" dirty="0"/>
          </a:p>
        </p:txBody>
      </p:sp>
    </p:spTree>
    <p:extLst>
      <p:ext uri="{BB962C8B-B14F-4D97-AF65-F5344CB8AC3E}">
        <p14:creationId xmlns:p14="http://schemas.microsoft.com/office/powerpoint/2010/main" val="3446868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50000"/>
              </a:lnSpc>
            </a:pPr>
            <a:r>
              <a:rPr lang="pt-BR" sz="1200" dirty="0">
                <a:solidFill>
                  <a:srgbClr val="996633"/>
                </a:solidFill>
              </a:rPr>
              <a:t>Eu estava determinada a não desistir da luta até que a vitória viesse. Eu nunca vi Edson tão profundamente comovido antes e tão sensível a seu perigo e fraqueza. [...] Passei muitas horas em oração a Deus por Edson antes de visitá-lo</a:t>
            </a:r>
            <a:r>
              <a:rPr lang="en-US" sz="1200" dirty="0">
                <a:solidFill>
                  <a:srgbClr val="996633"/>
                </a:solidFill>
              </a:rPr>
              <a:t>. . .</a:t>
            </a:r>
          </a:p>
          <a:p>
            <a:r>
              <a:rPr lang="en-US" sz="1200" dirty="0">
                <a:solidFill>
                  <a:srgbClr val="996633"/>
                </a:solidFill>
              </a:rPr>
              <a:t>Com amor, </a:t>
            </a:r>
          </a:p>
          <a:p>
            <a:r>
              <a:rPr lang="en-US" sz="1200" dirty="0">
                <a:solidFill>
                  <a:srgbClr val="996633"/>
                </a:solidFill>
              </a:rPr>
              <a:t>Ellen</a:t>
            </a:r>
          </a:p>
          <a:p>
            <a:endParaRPr lang="en-US" sz="1200" dirty="0">
              <a:solidFill>
                <a:schemeClr val="bg1"/>
              </a:solidFill>
            </a:endParaRPr>
          </a:p>
          <a:p>
            <a:r>
              <a:rPr lang="en-US" sz="1200" i="1" dirty="0">
                <a:solidFill>
                  <a:schemeClr val="bg1"/>
                </a:solidFill>
              </a:rPr>
              <a:t>~ Manuscript Releases , </a:t>
            </a:r>
            <a:r>
              <a:rPr lang="en-US" sz="1200" i="0" dirty="0">
                <a:solidFill>
                  <a:schemeClr val="bg1"/>
                </a:solidFill>
              </a:rPr>
              <a:t>v.</a:t>
            </a:r>
            <a:r>
              <a:rPr lang="en-US" sz="1200" dirty="0">
                <a:solidFill>
                  <a:schemeClr val="bg1"/>
                </a:solidFill>
              </a:rPr>
              <a:t> 8, p. 29 </a:t>
            </a:r>
          </a:p>
          <a:p>
            <a:endParaRPr lang="en-US" sz="1200" kern="1200" dirty="0">
              <a:solidFill>
                <a:schemeClr val="tx1"/>
              </a:solidFill>
              <a:latin typeface="Arial" charset="0"/>
              <a:ea typeface="+mn-ea"/>
              <a:cs typeface="+mn-cs"/>
            </a:endParaRPr>
          </a:p>
          <a:p>
            <a:endParaRPr lang="en-US" sz="1200" kern="1200" dirty="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err="1"/>
              <a:t>Próximo</a:t>
            </a:r>
            <a:r>
              <a:rPr lang="en-US" b="1" dirty="0"/>
              <a:t> Slide</a:t>
            </a:r>
          </a:p>
          <a:p>
            <a:endParaRPr lang="en-US" sz="1200" kern="1200" dirty="0">
              <a:solidFill>
                <a:schemeClr val="tx1"/>
              </a:solidFill>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9756E9BA-4961-4080-B9FC-FA3970C36C0C}" type="slidenum">
              <a:rPr lang="en-US" smtClean="0"/>
              <a:pPr>
                <a:defRPr/>
              </a:pPr>
              <a:t>27</a:t>
            </a:fld>
            <a:endParaRPr lang="en-US" dirty="0"/>
          </a:p>
        </p:txBody>
      </p:sp>
    </p:spTree>
    <p:extLst>
      <p:ext uri="{BB962C8B-B14F-4D97-AF65-F5344CB8AC3E}">
        <p14:creationId xmlns:p14="http://schemas.microsoft.com/office/powerpoint/2010/main" val="3056408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xfrm>
            <a:off x="381000" y="685800"/>
            <a:ext cx="6096000" cy="3429000"/>
          </a:xfrm>
          <a:ln/>
        </p:spPr>
      </p:sp>
      <p:sp>
        <p:nvSpPr>
          <p:cNvPr id="3" name="Notes Placeholder 2"/>
          <p:cNvSpPr>
            <a:spLocks noGrp="1"/>
          </p:cNvSpPr>
          <p:nvPr>
            <p:ph type="body" idx="1"/>
          </p:nvPr>
        </p:nvSpPr>
        <p:spPr/>
        <p:txBody>
          <a:bodyPr>
            <a:normAutofit/>
          </a:bodyPr>
          <a:lstStyle/>
          <a:p>
            <a:pPr>
              <a:defRPr/>
            </a:pPr>
            <a:r>
              <a:rPr lang="pt-BR" noProof="0" dirty="0">
                <a:solidFill>
                  <a:srgbClr val="996600"/>
                </a:solidFill>
                <a:latin typeface="Arial Black" pitchFamily="34" charset="0"/>
              </a:rPr>
              <a:t>É Cristo quem derrete o coração de nossos filhos, não nossas reclamações, repreensões ou sermões</a:t>
            </a:r>
            <a:r>
              <a:rPr lang="en-US" dirty="0">
                <a:solidFill>
                  <a:srgbClr val="996600"/>
                </a:solidFill>
                <a:latin typeface="Arial Black" pitchFamily="34" charset="0"/>
              </a:rPr>
              <a:t>.</a:t>
            </a:r>
          </a:p>
          <a:p>
            <a:pPr>
              <a:defRPr/>
            </a:pPr>
            <a:endParaRPr lang="en-US" dirty="0">
              <a:solidFill>
                <a:srgbClr val="996600"/>
              </a:solidFill>
              <a:latin typeface="Arial Black" pitchFamily="34" charset="0"/>
            </a:endParaRPr>
          </a:p>
          <a:p>
            <a:pPr>
              <a:defRPr/>
            </a:pPr>
            <a:r>
              <a:rPr lang="pt-BR" dirty="0">
                <a:solidFill>
                  <a:srgbClr val="996600"/>
                </a:solidFill>
                <a:latin typeface="Arial Black" pitchFamily="34" charset="0"/>
              </a:rPr>
              <a:t>“Depois de terdes cumprido fielmente o vosso dever para com os vossos filhos, então levai-os a Deus e Lhe pedi que vos ajude. Dizei-Lhe que tendes feito a vossa parte e então pedi com fé que Deus faça a Sua, aquilo que vós não podeis fazer</a:t>
            </a:r>
            <a:r>
              <a:rPr lang="en-US" dirty="0">
                <a:solidFill>
                  <a:srgbClr val="996600"/>
                </a:solidFill>
                <a:latin typeface="Arial Black" pitchFamily="34" charset="0"/>
              </a:rPr>
              <a:t>.”</a:t>
            </a:r>
            <a:br>
              <a:rPr lang="en-US" dirty="0">
                <a:solidFill>
                  <a:srgbClr val="996600"/>
                </a:solidFill>
                <a:latin typeface="Arial Black" pitchFamily="34" charset="0"/>
              </a:rPr>
            </a:br>
            <a:r>
              <a:rPr lang="en-US" sz="1050" dirty="0">
                <a:solidFill>
                  <a:srgbClr val="996600"/>
                </a:solidFill>
                <a:latin typeface="Arial Black" pitchFamily="34" charset="0"/>
              </a:rPr>
              <a:t>~ </a:t>
            </a:r>
            <a:r>
              <a:rPr lang="en-US" sz="1050" i="1" dirty="0" err="1">
                <a:solidFill>
                  <a:srgbClr val="996600"/>
                </a:solidFill>
                <a:effectLst>
                  <a:outerShdw blurRad="38100" dist="38100" dir="2700000" algn="tl">
                    <a:srgbClr val="000000">
                      <a:alpha val="43137"/>
                    </a:srgbClr>
                  </a:outerShdw>
                </a:effectLst>
              </a:rPr>
              <a:t>Orientação</a:t>
            </a:r>
            <a:r>
              <a:rPr lang="en-US" sz="1050" i="1" dirty="0">
                <a:solidFill>
                  <a:srgbClr val="996600"/>
                </a:solidFill>
                <a:effectLst>
                  <a:outerShdw blurRad="38100" dist="38100" dir="2700000" algn="tl">
                    <a:srgbClr val="000000">
                      <a:alpha val="43137"/>
                    </a:srgbClr>
                  </a:outerShdw>
                </a:effectLst>
              </a:rPr>
              <a:t> da </a:t>
            </a:r>
            <a:r>
              <a:rPr lang="en-US" sz="1050" i="1" dirty="0" err="1">
                <a:solidFill>
                  <a:srgbClr val="996600"/>
                </a:solidFill>
                <a:effectLst>
                  <a:outerShdw blurRad="38100" dist="38100" dir="2700000" algn="tl">
                    <a:srgbClr val="000000">
                      <a:alpha val="43137"/>
                    </a:srgbClr>
                  </a:outerShdw>
                </a:effectLst>
              </a:rPr>
              <a:t>Criança</a:t>
            </a:r>
            <a:r>
              <a:rPr lang="en-US" sz="1050" i="0" dirty="0">
                <a:solidFill>
                  <a:srgbClr val="996600"/>
                </a:solidFill>
                <a:effectLst>
                  <a:outerShdw blurRad="38100" dist="38100" dir="2700000" algn="tl">
                    <a:srgbClr val="000000">
                      <a:alpha val="43137"/>
                    </a:srgbClr>
                  </a:outerShdw>
                </a:effectLst>
              </a:rPr>
              <a:t>, p. 163 </a:t>
            </a:r>
          </a:p>
          <a:p>
            <a:pPr>
              <a:defRPr/>
            </a:pPr>
            <a:endParaRPr lang="en-US" dirty="0"/>
          </a:p>
        </p:txBody>
      </p:sp>
      <p:sp>
        <p:nvSpPr>
          <p:cNvPr id="140292" name="Slide Number Placeholder 3"/>
          <p:cNvSpPr>
            <a:spLocks noGrp="1"/>
          </p:cNvSpPr>
          <p:nvPr>
            <p:ph type="sldNum" sz="quarter" idx="5"/>
          </p:nvPr>
        </p:nvSpPr>
        <p:spPr>
          <a:noFill/>
        </p:spPr>
        <p:txBody>
          <a:bodyPr/>
          <a:lstStyle/>
          <a:p>
            <a:fld id="{A1157C25-7D3D-402D-A85C-82A7861C77EF}" type="slidenum">
              <a:rPr lang="en-US" smtClean="0"/>
              <a:pPr/>
              <a:t>28</a:t>
            </a:fld>
            <a:endParaRPr lang="en-US"/>
          </a:p>
        </p:txBody>
      </p:sp>
    </p:spTree>
    <p:extLst>
      <p:ext uri="{BB962C8B-B14F-4D97-AF65-F5344CB8AC3E}">
        <p14:creationId xmlns:p14="http://schemas.microsoft.com/office/powerpoint/2010/main" val="25223114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381000" y="685800"/>
            <a:ext cx="6096000" cy="3429000"/>
          </a:xfrm>
          <a:ln/>
        </p:spPr>
      </p:sp>
      <p:sp>
        <p:nvSpPr>
          <p:cNvPr id="141315" name="Notes Placeholder 2"/>
          <p:cNvSpPr>
            <a:spLocks noGrp="1"/>
          </p:cNvSpPr>
          <p:nvPr>
            <p:ph type="body" idx="1"/>
          </p:nvPr>
        </p:nvSpPr>
        <p:spPr>
          <a:noFill/>
          <a:ln/>
        </p:spPr>
        <p:txBody>
          <a:bodyPr/>
          <a:lstStyle/>
          <a:p>
            <a:r>
              <a:rPr lang="pt-BR" dirty="0">
                <a:solidFill>
                  <a:srgbClr val="FFCC00"/>
                </a:solidFill>
              </a:rPr>
              <a:t>Ele Se agrada com a fé que O toma por Sua Palavra. A mãe de Agostinho orou pela conversão de seu filho. Ela não viu evidência de que o Espírito de Deus estava impressionando o coração dele, mas não desanimou. [</a:t>
            </a:r>
            <a:r>
              <a:rPr lang="en-US" dirty="0">
                <a:solidFill>
                  <a:srgbClr val="FFCC00"/>
                </a:solidFill>
              </a:rPr>
              <a:t>...] </a:t>
            </a:r>
          </a:p>
          <a:p>
            <a:endParaRPr lang="en-US" dirty="0"/>
          </a:p>
        </p:txBody>
      </p:sp>
      <p:sp>
        <p:nvSpPr>
          <p:cNvPr id="141316" name="Slide Number Placeholder 3"/>
          <p:cNvSpPr>
            <a:spLocks noGrp="1"/>
          </p:cNvSpPr>
          <p:nvPr>
            <p:ph type="sldNum" sz="quarter" idx="5"/>
          </p:nvPr>
        </p:nvSpPr>
        <p:spPr>
          <a:noFill/>
        </p:spPr>
        <p:txBody>
          <a:bodyPr/>
          <a:lstStyle/>
          <a:p>
            <a:fld id="{1784244C-4409-4848-99F3-0227D8C507F0}" type="slidenum">
              <a:rPr lang="en-US" smtClean="0"/>
              <a:pPr/>
              <a:t>29</a:t>
            </a:fld>
            <a:endParaRPr lang="en-US"/>
          </a:p>
        </p:txBody>
      </p:sp>
    </p:spTree>
    <p:extLst>
      <p:ext uri="{BB962C8B-B14F-4D97-AF65-F5344CB8AC3E}">
        <p14:creationId xmlns:p14="http://schemas.microsoft.com/office/powerpoint/2010/main" val="2030660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D74683-B1C2-4E1D-A769-B6A3B1822810}" type="slidenum">
              <a:rPr lang="en-US" altLang="en-US"/>
              <a:pPr>
                <a:spcBef>
                  <a:spcPct val="0"/>
                </a:spcBef>
              </a:pPr>
              <a:t>3</a:t>
            </a:fld>
            <a:endParaRPr lang="en-US" altLang="en-US"/>
          </a:p>
        </p:txBody>
      </p:sp>
      <p:sp>
        <p:nvSpPr>
          <p:cNvPr id="8195" name="Rectangle 2"/>
          <p:cNvSpPr>
            <a:spLocks noGrp="1" noRot="1" noChangeAspect="1" noChangeArrowheads="1" noTextEdit="1"/>
          </p:cNvSpPr>
          <p:nvPr>
            <p:ph type="sldImg"/>
          </p:nvPr>
        </p:nvSpPr>
        <p:spPr>
          <a:xfrm>
            <a:off x="381000" y="685800"/>
            <a:ext cx="6096000" cy="3429000"/>
          </a:xfrm>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a:t>
            </a:r>
            <a:r>
              <a:rPr lang="pt-BR" altLang="en-US" dirty="0">
                <a:latin typeface="Arial" panose="020B0604020202020204" pitchFamily="34" charset="0"/>
              </a:rPr>
              <a:t>Cristo, o grande Mestre, possuía ilimitada variedade de assuntos de que escolher, mas aquele em que mais longamente demorava era a dotação do Espírito </a:t>
            </a:r>
            <a:r>
              <a:rPr lang="pt-BR" altLang="en-US" noProof="0" dirty="0">
                <a:latin typeface="Arial" panose="020B0604020202020204" pitchFamily="34" charset="0"/>
              </a:rPr>
              <a:t>Santo" (</a:t>
            </a:r>
            <a:r>
              <a:rPr lang="pt-BR" altLang="en-US" i="1" noProof="0" dirty="0">
                <a:latin typeface="Arial" panose="020B0604020202020204" pitchFamily="34" charset="0"/>
              </a:rPr>
              <a:t>Mensagens Escolhidas</a:t>
            </a:r>
            <a:r>
              <a:rPr lang="pt-BR" altLang="en-US" noProof="0" dirty="0">
                <a:latin typeface="Arial" panose="020B0604020202020204" pitchFamily="34" charset="0"/>
              </a:rPr>
              <a:t>, v.</a:t>
            </a:r>
            <a:r>
              <a:rPr lang="pt-BR" altLang="en-US" baseline="0" noProof="0" dirty="0">
                <a:latin typeface="Arial" panose="020B0604020202020204" pitchFamily="34" charset="0"/>
              </a:rPr>
              <a:t> 1, p. 156)</a:t>
            </a:r>
            <a:r>
              <a:rPr lang="pt-BR" altLang="en-US" noProof="0" dirty="0">
                <a:latin typeface="Arial" panose="020B0604020202020204" pitchFamily="34" charset="0"/>
              </a:rPr>
              <a:t>.</a:t>
            </a:r>
          </a:p>
          <a:p>
            <a:pPr eaLnBrk="1" hangingPunct="1"/>
            <a:endParaRPr lang="pt-BR" altLang="en-US" noProof="0" dirty="0">
              <a:latin typeface="Arial" panose="020B0604020202020204" pitchFamily="34" charset="0"/>
            </a:endParaRPr>
          </a:p>
          <a:p>
            <a:pPr eaLnBrk="1" hangingPunct="1"/>
            <a:r>
              <a:rPr lang="pt-BR" altLang="en-US" noProof="0" dirty="0">
                <a:latin typeface="Arial" panose="020B0604020202020204" pitchFamily="34" charset="0"/>
              </a:rPr>
              <a:t>Então, certamente, nossa primeira prioridade deve ser receber o Espírito Santo.</a:t>
            </a:r>
          </a:p>
          <a:p>
            <a:pPr eaLnBrk="1" hangingPunct="1"/>
            <a:endParaRPr lang="en-US" altLang="en-US" dirty="0">
              <a:latin typeface="Arial" panose="020B0604020202020204" pitchFamily="34" charset="0"/>
            </a:endParaRPr>
          </a:p>
          <a:p>
            <a:pPr eaLnBrk="1" hangingPunct="1"/>
            <a:r>
              <a:rPr lang="en-US" altLang="en-US" b="1" dirty="0" err="1">
                <a:latin typeface="Arial" panose="020B0604020202020204" pitchFamily="34" charset="0"/>
              </a:rPr>
              <a:t>Próximo</a:t>
            </a:r>
            <a:r>
              <a:rPr lang="en-US" altLang="en-US" b="1" dirty="0">
                <a:latin typeface="Arial" panose="020B0604020202020204" pitchFamily="34" charset="0"/>
              </a:rPr>
              <a:t> Slide</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xfrm>
            <a:off x="381000" y="685800"/>
            <a:ext cx="6096000" cy="3429000"/>
          </a:xfrm>
          <a:ln/>
        </p:spPr>
      </p:sp>
      <p:sp>
        <p:nvSpPr>
          <p:cNvPr id="142339" name="Notes Placeholder 2"/>
          <p:cNvSpPr>
            <a:spLocks noGrp="1"/>
          </p:cNvSpPr>
          <p:nvPr>
            <p:ph type="body" idx="1"/>
          </p:nvPr>
        </p:nvSpPr>
        <p:spPr>
          <a:noFill/>
          <a:ln/>
        </p:spPr>
        <p:txBody>
          <a:bodyPr/>
          <a:lstStyle/>
          <a:p>
            <a:r>
              <a:rPr lang="pt-BR" dirty="0">
                <a:solidFill>
                  <a:srgbClr val="FFCC00"/>
                </a:solidFill>
              </a:rPr>
              <a:t>Pôs seu dedo sobre os textos e apresentou perante Deus Suas próprias palavras e suplicou como apenas uma mãe pode fazer.  Sua profunda humildade, ferventes importunações e fé inamovível prevaleceram, e o Senhor atendeu ao desejo de seu coração. Exatamente hoje Ele está tão pronto a ouvir as petições de Seu povo. [</a:t>
            </a:r>
            <a:r>
              <a:rPr lang="en-US" dirty="0">
                <a:solidFill>
                  <a:srgbClr val="FFCC00"/>
                </a:solidFill>
              </a:rPr>
              <a:t>…]</a:t>
            </a:r>
          </a:p>
          <a:p>
            <a:endParaRPr lang="en-US" dirty="0"/>
          </a:p>
        </p:txBody>
      </p:sp>
      <p:sp>
        <p:nvSpPr>
          <p:cNvPr id="142340" name="Slide Number Placeholder 3"/>
          <p:cNvSpPr>
            <a:spLocks noGrp="1"/>
          </p:cNvSpPr>
          <p:nvPr>
            <p:ph type="sldNum" sz="quarter" idx="5"/>
          </p:nvPr>
        </p:nvSpPr>
        <p:spPr>
          <a:noFill/>
        </p:spPr>
        <p:txBody>
          <a:bodyPr/>
          <a:lstStyle/>
          <a:p>
            <a:fld id="{B9D54294-656D-4D71-A3CD-B682A3B84C69}" type="slidenum">
              <a:rPr lang="en-US" smtClean="0"/>
              <a:pPr/>
              <a:t>30</a:t>
            </a:fld>
            <a:endParaRPr lang="en-US"/>
          </a:p>
        </p:txBody>
      </p:sp>
    </p:spTree>
    <p:extLst>
      <p:ext uri="{BB962C8B-B14F-4D97-AF65-F5344CB8AC3E}">
        <p14:creationId xmlns:p14="http://schemas.microsoft.com/office/powerpoint/2010/main" val="35631253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xfrm>
            <a:off x="381000" y="685800"/>
            <a:ext cx="6096000" cy="3429000"/>
          </a:xfrm>
          <a:ln/>
        </p:spPr>
      </p:sp>
      <p:sp>
        <p:nvSpPr>
          <p:cNvPr id="143363" name="Notes Placeholder 2"/>
          <p:cNvSpPr>
            <a:spLocks noGrp="1"/>
          </p:cNvSpPr>
          <p:nvPr>
            <p:ph type="body" idx="1"/>
          </p:nvPr>
        </p:nvSpPr>
        <p:spPr>
          <a:noFill/>
          <a:ln/>
        </p:spPr>
        <p:txBody>
          <a:bodyPr/>
          <a:lstStyle/>
          <a:p>
            <a:r>
              <a:rPr lang="pt-BR" sz="1200" dirty="0">
                <a:solidFill>
                  <a:srgbClr val="B88521"/>
                </a:solidFill>
              </a:rPr>
              <a:t>‘Eis que a mão do Senhor não está encolhida, para que não possa salvar; nem o Seu ouvido, agravado, para não poder ouvir’, e se os pais cristãos O buscarem fervorosamente, Ele encherá sua boca com argumentos e, por amor ao Seu nome, atuará poderosamente em favor deles para a conversão dos filhos</a:t>
            </a:r>
            <a:r>
              <a:rPr lang="en-US" sz="1200" dirty="0">
                <a:solidFill>
                  <a:srgbClr val="B88521"/>
                </a:solidFill>
              </a:rPr>
              <a:t>”</a:t>
            </a:r>
            <a:r>
              <a:rPr lang="en-US" dirty="0">
                <a:solidFill>
                  <a:srgbClr val="FFCC00"/>
                </a:solidFill>
              </a:rPr>
              <a:t> (</a:t>
            </a:r>
            <a:r>
              <a:rPr lang="en-US" i="1" dirty="0" err="1">
                <a:solidFill>
                  <a:srgbClr val="B88521"/>
                </a:solidFill>
              </a:rPr>
              <a:t>Testemunhos</a:t>
            </a:r>
            <a:r>
              <a:rPr lang="en-US" i="1" dirty="0">
                <a:solidFill>
                  <a:srgbClr val="B88521"/>
                </a:solidFill>
              </a:rPr>
              <a:t> para a </a:t>
            </a:r>
            <a:r>
              <a:rPr lang="en-US" i="1" dirty="0" err="1">
                <a:solidFill>
                  <a:srgbClr val="B88521"/>
                </a:solidFill>
              </a:rPr>
              <a:t>Igreja</a:t>
            </a:r>
            <a:r>
              <a:rPr lang="en-US" i="1" dirty="0">
                <a:solidFill>
                  <a:srgbClr val="B88521"/>
                </a:solidFill>
              </a:rPr>
              <a:t>, </a:t>
            </a:r>
            <a:r>
              <a:rPr lang="en-US" dirty="0">
                <a:solidFill>
                  <a:srgbClr val="B88521"/>
                </a:solidFill>
              </a:rPr>
              <a:t>v. 5, 322).</a:t>
            </a:r>
            <a:endParaRPr lang="en-US" dirty="0">
              <a:solidFill>
                <a:srgbClr val="FFCC00"/>
              </a:solidFill>
            </a:endParaRPr>
          </a:p>
          <a:p>
            <a:endParaRPr lang="en-US" dirty="0"/>
          </a:p>
        </p:txBody>
      </p:sp>
      <p:sp>
        <p:nvSpPr>
          <p:cNvPr id="143364" name="Slide Number Placeholder 3"/>
          <p:cNvSpPr>
            <a:spLocks noGrp="1"/>
          </p:cNvSpPr>
          <p:nvPr>
            <p:ph type="sldNum" sz="quarter" idx="5"/>
          </p:nvPr>
        </p:nvSpPr>
        <p:spPr>
          <a:noFill/>
        </p:spPr>
        <p:txBody>
          <a:bodyPr/>
          <a:lstStyle/>
          <a:p>
            <a:fld id="{F5039D0B-8FC1-418D-B23A-CF20C1213731}" type="slidenum">
              <a:rPr lang="en-US" smtClean="0"/>
              <a:pPr/>
              <a:t>31</a:t>
            </a:fld>
            <a:endParaRPr lang="en-US"/>
          </a:p>
        </p:txBody>
      </p:sp>
    </p:spTree>
    <p:extLst>
      <p:ext uri="{BB962C8B-B14F-4D97-AF65-F5344CB8AC3E}">
        <p14:creationId xmlns:p14="http://schemas.microsoft.com/office/powerpoint/2010/main" val="13717572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xfrm>
            <a:off x="381000" y="685800"/>
            <a:ext cx="6096000" cy="3429000"/>
          </a:xfrm>
          <a:ln/>
        </p:spPr>
      </p:sp>
      <p:sp>
        <p:nvSpPr>
          <p:cNvPr id="144387" name="Notes Placeholder 2"/>
          <p:cNvSpPr>
            <a:spLocks noGrp="1"/>
          </p:cNvSpPr>
          <p:nvPr>
            <p:ph type="body" idx="1"/>
          </p:nvPr>
        </p:nvSpPr>
        <p:spPr>
          <a:noFill/>
          <a:ln/>
        </p:spPr>
        <p:txBody>
          <a:bodyPr/>
          <a:lstStyle/>
          <a:p>
            <a:r>
              <a:rPr lang="pt-BR" dirty="0">
                <a:solidFill>
                  <a:srgbClr val="99CCFF"/>
                </a:solidFill>
              </a:rPr>
              <a:t>Vosso compassivo Redentor está pronto para ouvir vossas orações e dar-vos a assistência de que necessitais. Ele conhece o fardo de todo coração materno, sendo-lhes o melhor amigo em toda emergência</a:t>
            </a:r>
            <a:r>
              <a:rPr lang="en-US" dirty="0">
                <a:solidFill>
                  <a:srgbClr val="99CCFF"/>
                </a:solidFill>
              </a:rPr>
              <a:t>.…</a:t>
            </a:r>
          </a:p>
          <a:p>
            <a:endParaRPr lang="en-US" dirty="0"/>
          </a:p>
        </p:txBody>
      </p:sp>
      <p:sp>
        <p:nvSpPr>
          <p:cNvPr id="144388" name="Slide Number Placeholder 3"/>
          <p:cNvSpPr>
            <a:spLocks noGrp="1"/>
          </p:cNvSpPr>
          <p:nvPr>
            <p:ph type="sldNum" sz="quarter" idx="5"/>
          </p:nvPr>
        </p:nvSpPr>
        <p:spPr>
          <a:noFill/>
        </p:spPr>
        <p:txBody>
          <a:bodyPr/>
          <a:lstStyle/>
          <a:p>
            <a:fld id="{E1E36BA4-E5D7-4723-9E41-EA6095224F22}" type="slidenum">
              <a:rPr lang="en-US" smtClean="0"/>
              <a:pPr/>
              <a:t>32</a:t>
            </a:fld>
            <a:endParaRPr lang="en-US"/>
          </a:p>
        </p:txBody>
      </p:sp>
    </p:spTree>
    <p:extLst>
      <p:ext uri="{BB962C8B-B14F-4D97-AF65-F5344CB8AC3E}">
        <p14:creationId xmlns:p14="http://schemas.microsoft.com/office/powerpoint/2010/main" val="34771316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xfrm>
            <a:off x="381000" y="685800"/>
            <a:ext cx="6096000" cy="3429000"/>
          </a:xfrm>
          <a:ln/>
        </p:spPr>
      </p:sp>
      <p:sp>
        <p:nvSpPr>
          <p:cNvPr id="145411" name="Notes Placeholder 2"/>
          <p:cNvSpPr>
            <a:spLocks noGrp="1"/>
          </p:cNvSpPr>
          <p:nvPr>
            <p:ph type="body" idx="1"/>
          </p:nvPr>
        </p:nvSpPr>
        <p:spPr>
          <a:noFill/>
          <a:ln/>
        </p:spPr>
        <p:txBody>
          <a:bodyPr/>
          <a:lstStyle/>
          <a:p>
            <a:br>
              <a:rPr lang="en-US" dirty="0">
                <a:solidFill>
                  <a:srgbClr val="99CCFF"/>
                </a:solidFill>
              </a:rPr>
            </a:br>
            <a:endParaRPr lang="en-US" dirty="0">
              <a:solidFill>
                <a:srgbClr val="99CCFF"/>
              </a:solidFill>
            </a:endParaRPr>
          </a:p>
          <a:p>
            <a:endParaRPr lang="en-US" dirty="0"/>
          </a:p>
        </p:txBody>
      </p:sp>
      <p:sp>
        <p:nvSpPr>
          <p:cNvPr id="145412" name="Slide Number Placeholder 3"/>
          <p:cNvSpPr>
            <a:spLocks noGrp="1"/>
          </p:cNvSpPr>
          <p:nvPr>
            <p:ph type="sldNum" sz="quarter" idx="5"/>
          </p:nvPr>
        </p:nvSpPr>
        <p:spPr>
          <a:noFill/>
        </p:spPr>
        <p:txBody>
          <a:bodyPr/>
          <a:lstStyle/>
          <a:p>
            <a:fld id="{C450FEBA-D5D8-4B31-A6FC-74A6B19CC7FB}" type="slidenum">
              <a:rPr lang="en-US" smtClean="0"/>
              <a:pPr/>
              <a:t>33</a:t>
            </a:fld>
            <a:endParaRPr lang="en-US"/>
          </a:p>
        </p:txBody>
      </p:sp>
    </p:spTree>
    <p:extLst>
      <p:ext uri="{BB962C8B-B14F-4D97-AF65-F5344CB8AC3E}">
        <p14:creationId xmlns:p14="http://schemas.microsoft.com/office/powerpoint/2010/main" val="22813037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xfrm>
            <a:off x="381000" y="685800"/>
            <a:ext cx="6096000" cy="3429000"/>
          </a:xfrm>
          <a:ln/>
        </p:spPr>
      </p:sp>
      <p:sp>
        <p:nvSpPr>
          <p:cNvPr id="3" name="Notes Placeholder 2"/>
          <p:cNvSpPr>
            <a:spLocks noGrp="1"/>
          </p:cNvSpPr>
          <p:nvPr>
            <p:ph type="body" idx="1"/>
          </p:nvPr>
        </p:nvSpPr>
        <p:spPr/>
        <p:txBody>
          <a:bodyPr>
            <a:normAutofit/>
          </a:bodyPr>
          <a:lstStyle/>
          <a:p>
            <a:pPr>
              <a:defRPr/>
            </a:pPr>
            <a:r>
              <a:rPr lang="pt-BR" sz="1200" dirty="0">
                <a:solidFill>
                  <a:srgbClr val="D4DEEC"/>
                </a:solidFill>
                <a:cs typeface="Arial" panose="020B0604020202020204" pitchFamily="34" charset="0"/>
              </a:rPr>
              <a:t>Ele [Salvador] é o melhor amigo da mulher hoje e está pronto a ajudá-la nas suas relações da vida</a:t>
            </a:r>
            <a:r>
              <a:rPr lang="en-US" dirty="0">
                <a:solidFill>
                  <a:srgbClr val="99CCFF"/>
                </a:solidFill>
              </a:rPr>
              <a:t>. </a:t>
            </a:r>
            <a:br>
              <a:rPr lang="en-US" dirty="0">
                <a:solidFill>
                  <a:srgbClr val="99CCFF"/>
                </a:solidFill>
              </a:rPr>
            </a:br>
            <a:r>
              <a:rPr lang="en-US" dirty="0">
                <a:solidFill>
                  <a:srgbClr val="99CCFF"/>
                </a:solidFill>
              </a:rPr>
              <a:t>~ </a:t>
            </a:r>
            <a:r>
              <a:rPr lang="en-US" sz="1050" i="1" dirty="0">
                <a:solidFill>
                  <a:srgbClr val="99CCFF"/>
                </a:solidFill>
              </a:rPr>
              <a:t>O Lar </a:t>
            </a:r>
            <a:r>
              <a:rPr lang="en-US" sz="1050" i="1" dirty="0" err="1">
                <a:solidFill>
                  <a:srgbClr val="99CCFF"/>
                </a:solidFill>
              </a:rPr>
              <a:t>Adventista</a:t>
            </a:r>
            <a:r>
              <a:rPr lang="en-US" sz="1050" i="1" dirty="0">
                <a:solidFill>
                  <a:srgbClr val="99CCFF"/>
                </a:solidFill>
              </a:rPr>
              <a:t>, </a:t>
            </a:r>
            <a:r>
              <a:rPr lang="en-US" sz="1050" dirty="0">
                <a:solidFill>
                  <a:srgbClr val="99CCFF"/>
                </a:solidFill>
              </a:rPr>
              <a:t>p. 204</a:t>
            </a:r>
            <a:endParaRPr lang="en-US" dirty="0"/>
          </a:p>
        </p:txBody>
      </p:sp>
      <p:sp>
        <p:nvSpPr>
          <p:cNvPr id="146436" name="Slide Number Placeholder 3"/>
          <p:cNvSpPr>
            <a:spLocks noGrp="1"/>
          </p:cNvSpPr>
          <p:nvPr>
            <p:ph type="sldNum" sz="quarter" idx="5"/>
          </p:nvPr>
        </p:nvSpPr>
        <p:spPr>
          <a:noFill/>
        </p:spPr>
        <p:txBody>
          <a:bodyPr/>
          <a:lstStyle/>
          <a:p>
            <a:fld id="{B71D2009-B7E4-4536-9EB7-623801E810FA}" type="slidenum">
              <a:rPr lang="en-US" smtClean="0"/>
              <a:pPr/>
              <a:t>34</a:t>
            </a:fld>
            <a:endParaRPr lang="en-US"/>
          </a:p>
        </p:txBody>
      </p:sp>
    </p:spTree>
    <p:extLst>
      <p:ext uri="{BB962C8B-B14F-4D97-AF65-F5344CB8AC3E}">
        <p14:creationId xmlns:p14="http://schemas.microsoft.com/office/powerpoint/2010/main" val="23943414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xfrm>
            <a:off x="381000" y="685800"/>
            <a:ext cx="6096000" cy="3429000"/>
          </a:xfrm>
          <a:ln/>
        </p:spPr>
      </p:sp>
      <p:sp>
        <p:nvSpPr>
          <p:cNvPr id="147459" name="Notes Placeholder 2"/>
          <p:cNvSpPr>
            <a:spLocks noGrp="1"/>
          </p:cNvSpPr>
          <p:nvPr>
            <p:ph type="body" idx="1"/>
          </p:nvPr>
        </p:nvSpPr>
        <p:spPr>
          <a:noFill/>
          <a:ln/>
        </p:spPr>
        <p:txBody>
          <a:bodyPr/>
          <a:lstStyle/>
          <a:p>
            <a:r>
              <a:rPr lang="en-US" sz="1200" dirty="0">
                <a:solidFill>
                  <a:srgbClr val="D4DEEC"/>
                </a:solidFill>
                <a:cs typeface="Arial" panose="020B0604020202020204" pitchFamily="34" charset="0"/>
              </a:rPr>
              <a:t>“</a:t>
            </a:r>
            <a:r>
              <a:rPr lang="pt-BR" sz="1200" dirty="0">
                <a:solidFill>
                  <a:srgbClr val="D4DEEC"/>
                </a:solidFill>
                <a:cs typeface="Arial" panose="020B0604020202020204" pitchFamily="34" charset="0"/>
              </a:rPr>
              <a:t>Trabalho algum pode equiparar-se ao da mãe cristã</a:t>
            </a:r>
            <a:r>
              <a:rPr lang="en-US" sz="1200" dirty="0">
                <a:solidFill>
                  <a:srgbClr val="D4DEEC"/>
                </a:solidFill>
                <a:cs typeface="Arial" panose="020B0604020202020204" pitchFamily="34" charset="0"/>
              </a:rPr>
              <a:t>. […] </a:t>
            </a:r>
            <a:r>
              <a:rPr lang="pt-BR" sz="1200" dirty="0">
                <a:solidFill>
                  <a:srgbClr val="D4DEEC"/>
                </a:solidFill>
                <a:cs typeface="Arial" panose="020B0604020202020204" pitchFamily="34" charset="0"/>
              </a:rPr>
              <a:t>Não raro sentirá que sua carga é mais pesada do que ela pode levar; e como é precioso então o privilégio de levá-la toda em oração ao seu simpatizante Salvador</a:t>
            </a:r>
            <a:r>
              <a:rPr lang="en-US" sz="1200" dirty="0">
                <a:solidFill>
                  <a:srgbClr val="D4DEEC"/>
                </a:solidFill>
                <a:cs typeface="Arial" panose="020B0604020202020204" pitchFamily="34" charset="0"/>
              </a:rPr>
              <a:t>.</a:t>
            </a:r>
            <a:endParaRPr lang="en-US" dirty="0"/>
          </a:p>
        </p:txBody>
      </p:sp>
      <p:sp>
        <p:nvSpPr>
          <p:cNvPr id="147460" name="Slide Number Placeholder 3"/>
          <p:cNvSpPr>
            <a:spLocks noGrp="1"/>
          </p:cNvSpPr>
          <p:nvPr>
            <p:ph type="sldNum" sz="quarter" idx="5"/>
          </p:nvPr>
        </p:nvSpPr>
        <p:spPr>
          <a:noFill/>
        </p:spPr>
        <p:txBody>
          <a:bodyPr/>
          <a:lstStyle/>
          <a:p>
            <a:fld id="{DFFD591F-AF9C-4BEC-AB81-6E0D174E4C37}" type="slidenum">
              <a:rPr lang="en-US" smtClean="0"/>
              <a:pPr/>
              <a:t>35</a:t>
            </a:fld>
            <a:endParaRPr lang="en-US"/>
          </a:p>
        </p:txBody>
      </p:sp>
    </p:spTree>
    <p:extLst>
      <p:ext uri="{BB962C8B-B14F-4D97-AF65-F5344CB8AC3E}">
        <p14:creationId xmlns:p14="http://schemas.microsoft.com/office/powerpoint/2010/main" val="13836009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xfrm>
            <a:off x="381000" y="685800"/>
            <a:ext cx="6096000" cy="3429000"/>
          </a:xfrm>
          <a:ln/>
        </p:spPr>
      </p:sp>
      <p:sp>
        <p:nvSpPr>
          <p:cNvPr id="148483" name="Notes Placeholder 2"/>
          <p:cNvSpPr>
            <a:spLocks noGrp="1"/>
          </p:cNvSpPr>
          <p:nvPr>
            <p:ph type="body" idx="1"/>
          </p:nvPr>
        </p:nvSpPr>
        <p:spPr>
          <a:noFill/>
          <a:ln/>
        </p:spPr>
        <p:txBody>
          <a:bodyPr/>
          <a:lstStyle/>
          <a:p>
            <a:r>
              <a:rPr lang="pt-BR" dirty="0">
                <a:solidFill>
                  <a:srgbClr val="99CCFF"/>
                </a:solidFill>
              </a:rPr>
              <a:t>Ela pode depor seu fardo a Seus pés e em Sua presença encontra forças que a susterão e lhe darão alegria, coragem, esperança e sabedoria nas horas mais difíceis</a:t>
            </a:r>
            <a:r>
              <a:rPr lang="en-US" dirty="0">
                <a:solidFill>
                  <a:srgbClr val="99CCFF"/>
                </a:solidFill>
              </a:rPr>
              <a:t>. […]</a:t>
            </a:r>
            <a:endParaRPr lang="en-US" dirty="0"/>
          </a:p>
        </p:txBody>
      </p:sp>
      <p:sp>
        <p:nvSpPr>
          <p:cNvPr id="148484" name="Slide Number Placeholder 3"/>
          <p:cNvSpPr>
            <a:spLocks noGrp="1"/>
          </p:cNvSpPr>
          <p:nvPr>
            <p:ph type="sldNum" sz="quarter" idx="5"/>
          </p:nvPr>
        </p:nvSpPr>
        <p:spPr>
          <a:noFill/>
        </p:spPr>
        <p:txBody>
          <a:bodyPr/>
          <a:lstStyle/>
          <a:p>
            <a:fld id="{AAC98366-4281-4239-A9B1-A6963525774B}" type="slidenum">
              <a:rPr lang="en-US" smtClean="0"/>
              <a:pPr/>
              <a:t>36</a:t>
            </a:fld>
            <a:endParaRPr lang="en-US"/>
          </a:p>
        </p:txBody>
      </p:sp>
    </p:spTree>
    <p:extLst>
      <p:ext uri="{BB962C8B-B14F-4D97-AF65-F5344CB8AC3E}">
        <p14:creationId xmlns:p14="http://schemas.microsoft.com/office/powerpoint/2010/main" val="22914735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xfrm>
            <a:off x="381000" y="685800"/>
            <a:ext cx="6096000" cy="3429000"/>
          </a:xfrm>
          <a:ln/>
        </p:spPr>
      </p:sp>
      <p:sp>
        <p:nvSpPr>
          <p:cNvPr id="149507" name="Notes Placeholder 2"/>
          <p:cNvSpPr>
            <a:spLocks noGrp="1"/>
          </p:cNvSpPr>
          <p:nvPr>
            <p:ph type="body" idx="1"/>
          </p:nvPr>
        </p:nvSpPr>
        <p:spPr>
          <a:noFill/>
          <a:ln/>
        </p:spPr>
        <p:txBody>
          <a:bodyPr/>
          <a:lstStyle/>
          <a:p>
            <a:r>
              <a:rPr lang="pt-BR" dirty="0">
                <a:solidFill>
                  <a:srgbClr val="99CCFF"/>
                </a:solidFill>
              </a:rPr>
              <a:t>“Quão doce é para a mãe fatigada a consciência de que tem tal Amigo para todas as dificuldades! Se as mães fossem a Cristo mais frequentemente </a:t>
            </a:r>
            <a:r>
              <a:rPr lang="pt-BR">
                <a:solidFill>
                  <a:srgbClr val="99CCFF"/>
                </a:solidFill>
              </a:rPr>
              <a:t>e Nele </a:t>
            </a:r>
            <a:r>
              <a:rPr lang="pt-BR" dirty="0">
                <a:solidFill>
                  <a:srgbClr val="99CCFF"/>
                </a:solidFill>
              </a:rPr>
              <a:t>confiassem mais plenamente, seu fardo seria mais leve</a:t>
            </a:r>
            <a:r>
              <a:rPr lang="en-US" dirty="0">
                <a:solidFill>
                  <a:srgbClr val="99CCFF"/>
                </a:solidFill>
              </a:rPr>
              <a:t>.” </a:t>
            </a:r>
            <a:r>
              <a:rPr lang="en-US" sz="1000" dirty="0">
                <a:solidFill>
                  <a:srgbClr val="99CCFF"/>
                </a:solidFill>
              </a:rPr>
              <a:t>~ </a:t>
            </a:r>
            <a:r>
              <a:rPr lang="en-US" sz="1000" i="1" dirty="0">
                <a:solidFill>
                  <a:srgbClr val="D4DEEC"/>
                </a:solidFill>
                <a:cs typeface="Arial" panose="020B0604020202020204" pitchFamily="34" charset="0"/>
              </a:rPr>
              <a:t>O Lar </a:t>
            </a:r>
            <a:r>
              <a:rPr lang="en-US" sz="1000" i="1" dirty="0" err="1">
                <a:solidFill>
                  <a:srgbClr val="D4DEEC"/>
                </a:solidFill>
                <a:cs typeface="Arial" panose="020B0604020202020204" pitchFamily="34" charset="0"/>
              </a:rPr>
              <a:t>Adventista</a:t>
            </a:r>
            <a:r>
              <a:rPr lang="en-US" sz="1000" i="1" dirty="0">
                <a:solidFill>
                  <a:srgbClr val="99CCFF"/>
                </a:solidFill>
              </a:rPr>
              <a:t>, p. </a:t>
            </a:r>
            <a:r>
              <a:rPr lang="en-US" sz="1000" dirty="0">
                <a:solidFill>
                  <a:srgbClr val="99CCFF"/>
                </a:solidFill>
              </a:rPr>
              <a:t>204 </a:t>
            </a:r>
            <a:endParaRPr lang="en-US" dirty="0"/>
          </a:p>
        </p:txBody>
      </p:sp>
      <p:sp>
        <p:nvSpPr>
          <p:cNvPr id="149508" name="Slide Number Placeholder 3"/>
          <p:cNvSpPr>
            <a:spLocks noGrp="1"/>
          </p:cNvSpPr>
          <p:nvPr>
            <p:ph type="sldNum" sz="quarter" idx="5"/>
          </p:nvPr>
        </p:nvSpPr>
        <p:spPr>
          <a:noFill/>
        </p:spPr>
        <p:txBody>
          <a:bodyPr/>
          <a:lstStyle/>
          <a:p>
            <a:fld id="{BD0E4406-7042-47E1-8451-C57704367392}" type="slidenum">
              <a:rPr lang="en-US" smtClean="0"/>
              <a:pPr/>
              <a:t>37</a:t>
            </a:fld>
            <a:endParaRPr lang="en-US"/>
          </a:p>
        </p:txBody>
      </p:sp>
    </p:spTree>
    <p:extLst>
      <p:ext uri="{BB962C8B-B14F-4D97-AF65-F5344CB8AC3E}">
        <p14:creationId xmlns:p14="http://schemas.microsoft.com/office/powerpoint/2010/main" val="31426011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F0558ABC-F681-4057-A304-F891B2C62591}" type="slidenum">
              <a:rPr lang="en-US" smtClean="0"/>
              <a:pPr/>
              <a:t>38</a:t>
            </a:fld>
            <a:endParaRPr lang="en-US"/>
          </a:p>
        </p:txBody>
      </p:sp>
      <p:sp>
        <p:nvSpPr>
          <p:cNvPr id="150531" name="Rectangle 2"/>
          <p:cNvSpPr>
            <a:spLocks noGrp="1" noRot="1" noChangeAspect="1" noChangeArrowheads="1" noTextEdit="1"/>
          </p:cNvSpPr>
          <p:nvPr>
            <p:ph type="sldImg"/>
          </p:nvPr>
        </p:nvSpPr>
        <p:spPr>
          <a:xfrm>
            <a:off x="381000" y="685800"/>
            <a:ext cx="6096000" cy="3429000"/>
          </a:xfrm>
          <a:ln/>
        </p:spPr>
      </p:sp>
      <p:sp>
        <p:nvSpPr>
          <p:cNvPr id="150532" name="Rectangle 3"/>
          <p:cNvSpPr>
            <a:spLocks noGrp="1" noChangeArrowheads="1"/>
          </p:cNvSpPr>
          <p:nvPr>
            <p:ph type="body" idx="1"/>
          </p:nvPr>
        </p:nvSpPr>
        <p:spPr>
          <a:noFill/>
          <a:ln/>
        </p:spPr>
        <p:txBody>
          <a:bodyPr/>
          <a:lstStyle/>
          <a:p>
            <a:pPr marL="0" indent="0" eaLnBrk="1" hangingPunct="1">
              <a:buFontTx/>
              <a:buNone/>
            </a:pPr>
            <a:r>
              <a:rPr lang="en-US" dirty="0"/>
              <a:t>Qual </a:t>
            </a:r>
            <a:r>
              <a:rPr lang="en-US" dirty="0" err="1"/>
              <a:t>será</a:t>
            </a:r>
            <a:r>
              <a:rPr lang="en-US" dirty="0"/>
              <a:t> a </a:t>
            </a:r>
            <a:r>
              <a:rPr lang="en-US" dirty="0" err="1"/>
              <a:t>recompensa</a:t>
            </a:r>
            <a:r>
              <a:rPr lang="en-US" dirty="0"/>
              <a:t> dos </a:t>
            </a:r>
            <a:r>
              <a:rPr lang="en-US" dirty="0" err="1"/>
              <a:t>pais</a:t>
            </a:r>
            <a:r>
              <a:rPr lang="en-US" dirty="0"/>
              <a:t>? “</a:t>
            </a:r>
            <a:r>
              <a:rPr lang="pt-BR" dirty="0"/>
              <a:t>Com alegria indescritível, os pais veem a coroa, as vestes, a harpa, dadas aos filhos. Os dias de esperança e de temor findaram. A semente semeada com lágrimas e orações pode parecer ter sido semeada em vão, mas sua ceifa é realizada com alegria, afinal. Seus filhos foram remidos</a:t>
            </a:r>
            <a:r>
              <a:rPr lang="en-US" dirty="0"/>
              <a:t>.” ~ </a:t>
            </a:r>
            <a:r>
              <a:rPr lang="en-US" i="1" kern="1200" dirty="0" err="1">
                <a:solidFill>
                  <a:srgbClr val="FFFF00"/>
                </a:solidFill>
                <a:latin typeface="Arial Narrow" pitchFamily="34" charset="0"/>
              </a:rPr>
              <a:t>Orientação</a:t>
            </a:r>
            <a:r>
              <a:rPr lang="en-US" i="1" kern="1200" dirty="0">
                <a:solidFill>
                  <a:srgbClr val="FFFF00"/>
                </a:solidFill>
                <a:latin typeface="Arial Narrow" pitchFamily="34" charset="0"/>
              </a:rPr>
              <a:t> da </a:t>
            </a:r>
            <a:r>
              <a:rPr lang="en-US" i="1" kern="1200" dirty="0" err="1">
                <a:solidFill>
                  <a:srgbClr val="FFFF00"/>
                </a:solidFill>
                <a:latin typeface="Arial Narrow" pitchFamily="34" charset="0"/>
              </a:rPr>
              <a:t>Criança</a:t>
            </a:r>
            <a:r>
              <a:rPr lang="en-US" i="0" kern="1200" dirty="0">
                <a:solidFill>
                  <a:srgbClr val="FFFF00"/>
                </a:solidFill>
                <a:latin typeface="Arial Narrow" pitchFamily="34" charset="0"/>
              </a:rPr>
              <a:t>, p. 375</a:t>
            </a:r>
          </a:p>
        </p:txBody>
      </p:sp>
    </p:spTree>
    <p:extLst>
      <p:ext uri="{BB962C8B-B14F-4D97-AF65-F5344CB8AC3E}">
        <p14:creationId xmlns:p14="http://schemas.microsoft.com/office/powerpoint/2010/main" val="10286810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b="0" i="0" kern="1200" noProof="0" dirty="0">
                <a:solidFill>
                  <a:schemeClr val="tx1"/>
                </a:solidFill>
                <a:effectLst/>
                <a:latin typeface="Arial" charset="0"/>
                <a:ea typeface="+mn-ea"/>
                <a:cs typeface="+mn-cs"/>
              </a:rPr>
              <a:t>Esse derramamento especial do Espírito Santo de que todos nós precisamos, que devemos ter antes de Jesus voltar, não acontecerá sem oração, e muita oração! Imagine uma corrente global orando pelo derramamento do Espírito Santo. Já está acontecendo! Você faz parte disso? Você sabia que por vários anos os adventistas do sétimo dia têm orado 7 dias por semana às 7h e às 19h em todo o mundo? Onde quer que você esteja, o que quer que esteja fazendo, convido você a se juntar a eles!</a:t>
            </a:r>
            <a:endParaRPr lang="pt-BR" noProof="0" dirty="0"/>
          </a:p>
        </p:txBody>
      </p:sp>
      <p:sp>
        <p:nvSpPr>
          <p:cNvPr id="4" name="Slide Number Placeholder 3"/>
          <p:cNvSpPr>
            <a:spLocks noGrp="1"/>
          </p:cNvSpPr>
          <p:nvPr>
            <p:ph type="sldNum" sz="quarter" idx="5"/>
          </p:nvPr>
        </p:nvSpPr>
        <p:spPr/>
        <p:txBody>
          <a:bodyPr/>
          <a:lstStyle/>
          <a:p>
            <a:pPr>
              <a:defRPr/>
            </a:pPr>
            <a:fld id="{922AB3BA-EA71-4CBE-BBAF-F89B5442DCF8}" type="slidenum">
              <a:rPr lang="en-US" altLang="en-US" smtClean="0"/>
              <a:pPr>
                <a:defRPr/>
              </a:pPr>
              <a:t>39</a:t>
            </a:fld>
            <a:endParaRPr lang="en-US" altLang="en-US"/>
          </a:p>
        </p:txBody>
      </p:sp>
    </p:spTree>
    <p:extLst>
      <p:ext uri="{BB962C8B-B14F-4D97-AF65-F5344CB8AC3E}">
        <p14:creationId xmlns:p14="http://schemas.microsoft.com/office/powerpoint/2010/main" val="3901092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8DEA601-1CF1-47F0-83FF-34A326C6D7F5}" type="slidenum">
              <a:rPr lang="en-US" altLang="en-US"/>
              <a:pPr>
                <a:spcBef>
                  <a:spcPct val="0"/>
                </a:spcBef>
              </a:pPr>
              <a:t>4</a:t>
            </a:fld>
            <a:endParaRPr lang="en-US" altLang="en-US"/>
          </a:p>
        </p:txBody>
      </p:sp>
      <p:sp>
        <p:nvSpPr>
          <p:cNvPr id="10243" name="Rectangle 2"/>
          <p:cNvSpPr>
            <a:spLocks noGrp="1" noRot="1" noChangeAspect="1" noChangeArrowheads="1" noTextEdit="1"/>
          </p:cNvSpPr>
          <p:nvPr>
            <p:ph type="sldImg"/>
          </p:nvPr>
        </p:nvSpPr>
        <p:spPr>
          <a:xfrm>
            <a:off x="381000" y="685800"/>
            <a:ext cx="6096000" cy="3429000"/>
          </a:xfrm>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noProof="0" dirty="0">
                <a:latin typeface="Arial" panose="020B0604020202020204" pitchFamily="34" charset="0"/>
              </a:rPr>
              <a:t>A Bíblia compara o derramamento do Espírito Santo sobre a igreja apostólica no Pentecostes com a chuva temporã. Pouco antes de Jesus voltar, Seu Espírito será derramado novamente. Essa é a Chuva Serôdia, o derramamento especial do Espírito de Deus sobre Seu povo para prepará-lo para o tempo de angústia e para dar-lhe poder para testemunhar em Seu nome. </a:t>
            </a:r>
          </a:p>
          <a:p>
            <a:pPr eaLnBrk="1" hangingPunct="1"/>
            <a:r>
              <a:rPr lang="en-US" altLang="en-US" b="1" dirty="0" err="1">
                <a:latin typeface="Arial" panose="020B0604020202020204" pitchFamily="34" charset="0"/>
              </a:rPr>
              <a:t>Próximo</a:t>
            </a:r>
            <a:r>
              <a:rPr lang="en-US" altLang="en-US" b="1" dirty="0">
                <a:latin typeface="Arial" panose="020B0604020202020204" pitchFamily="34" charset="0"/>
              </a:rPr>
              <a:t> Slide</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pt-BR" noProof="0" dirty="0"/>
              <a:t>E quando Cristo vencer a batalha em nossos corações, nos corações de nossos filhos, nos corações de nossos vizinhos, o que acontecerá então? Quando tivermos feito nossa última oração, derramarmos nossa última lágrima, e então?</a:t>
            </a:r>
          </a:p>
          <a:p>
            <a:pPr eaLnBrk="1" hangingPunct="1"/>
            <a:endParaRPr lang="en-US" dirty="0"/>
          </a:p>
          <a:p>
            <a:pPr eaLnBrk="1" hangingPunct="1"/>
            <a:r>
              <a:rPr lang="en-US" dirty="0"/>
              <a:t>“</a:t>
            </a:r>
            <a:r>
              <a:rPr lang="pt-BR" dirty="0"/>
              <a:t>Há ali moradas para os peregrinos da Terra. Há vestes para os justos, com coroas de glória e palmas de vitória. Tudo que nos tem tornado perplexos em relação às providências de Deus será esclarecido no mundo vindouro. As coisas difíceis de se compreenderem terão ali explicação. Os mistérios da graça nos serão explanados.</a:t>
            </a:r>
            <a:r>
              <a:rPr lang="en-US" dirty="0"/>
              <a:t> </a:t>
            </a:r>
            <a:r>
              <a:rPr lang="pt-BR" dirty="0"/>
              <a:t>Onde nossa mente finita apenas descobria confusão e promessas fragmentadas, veremos a mais perfeita e bela harmonia. Saberemos que o amor infinito determinou as experiências que pareciam as mais probantes. Ao compreendermos o terno cuidado </a:t>
            </a:r>
            <a:r>
              <a:rPr lang="pt-BR" dirty="0" err="1"/>
              <a:t>dAquele</a:t>
            </a:r>
            <a:r>
              <a:rPr lang="pt-BR" dirty="0"/>
              <a:t> que faz todas as coisas cooperarem para o nosso bem, regozijar-nos-emos com indizível alegria, cheios de glória</a:t>
            </a:r>
            <a:r>
              <a:rPr lang="en-US" dirty="0"/>
              <a:t>” </a:t>
            </a:r>
            <a:r>
              <a:rPr lang="en-US" b="0" i="0" dirty="0"/>
              <a:t>(</a:t>
            </a:r>
            <a:r>
              <a:rPr lang="en-US" b="0" i="1" dirty="0"/>
              <a:t>Vida e </a:t>
            </a:r>
            <a:r>
              <a:rPr lang="en-US" b="0" i="1" dirty="0" err="1"/>
              <a:t>Ensinos</a:t>
            </a:r>
            <a:r>
              <a:rPr lang="en-US" b="0" i="0" dirty="0"/>
              <a:t>, p. 235).</a:t>
            </a:r>
          </a:p>
          <a:p>
            <a:pPr eaLnBrk="1" hangingPunct="1"/>
            <a:endParaRPr lang="pt-BR" b="0" i="0" noProof="0" dirty="0"/>
          </a:p>
          <a:p>
            <a:pPr eaLnBrk="1" hangingPunct="1"/>
            <a:r>
              <a:rPr lang="pt-BR" b="0" i="0" noProof="0" dirty="0">
                <a:solidFill>
                  <a:srgbClr val="000000"/>
                </a:solidFill>
                <a:effectLst/>
                <a:latin typeface="Calibri" panose="020F0502020204030204" pitchFamily="34" charset="0"/>
              </a:rPr>
              <a:t>Que todos nós possamos orar muito mais, individualmente, como famílias, como família da igreja! Ao entrarmos em comunhão com Jesus por meio da oração, conheceremos e confiaremos Nele de maneiras mais profundas que nos fortalecerão para quaisquer desafios que venham pela frente. Deus os abençoe! </a:t>
            </a:r>
            <a:endParaRPr lang="pt-BR" noProof="0" dirty="0"/>
          </a:p>
        </p:txBody>
      </p:sp>
      <p:sp>
        <p:nvSpPr>
          <p:cNvPr id="4" name="Slide Number Placeholder 3"/>
          <p:cNvSpPr>
            <a:spLocks noGrp="1"/>
          </p:cNvSpPr>
          <p:nvPr>
            <p:ph type="sldNum" sz="quarter" idx="5"/>
          </p:nvPr>
        </p:nvSpPr>
        <p:spPr/>
        <p:txBody>
          <a:bodyPr/>
          <a:lstStyle/>
          <a:p>
            <a:pPr>
              <a:defRPr/>
            </a:pPr>
            <a:fld id="{922AB3BA-EA71-4CBE-BBAF-F89B5442DCF8}" type="slidenum">
              <a:rPr lang="en-US" altLang="en-US" smtClean="0"/>
              <a:pPr>
                <a:defRPr/>
              </a:pPr>
              <a:t>40</a:t>
            </a:fld>
            <a:endParaRPr lang="en-US" altLang="en-US"/>
          </a:p>
        </p:txBody>
      </p:sp>
    </p:spTree>
    <p:extLst>
      <p:ext uri="{BB962C8B-B14F-4D97-AF65-F5344CB8AC3E}">
        <p14:creationId xmlns:p14="http://schemas.microsoft.com/office/powerpoint/2010/main" val="2003165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4459271-4694-464F-97B6-36D7D126D92D}" type="slidenum">
              <a:rPr lang="en-US" altLang="en-US"/>
              <a:pPr>
                <a:spcBef>
                  <a:spcPct val="0"/>
                </a:spcBef>
              </a:pPr>
              <a:t>5</a:t>
            </a:fld>
            <a:endParaRPr lang="en-US" altLang="en-US"/>
          </a:p>
        </p:txBody>
      </p:sp>
      <p:sp>
        <p:nvSpPr>
          <p:cNvPr id="12291" name="Rectangle 2"/>
          <p:cNvSpPr>
            <a:spLocks noGrp="1" noRot="1" noChangeAspect="1" noChangeArrowheads="1" noTextEdit="1"/>
          </p:cNvSpPr>
          <p:nvPr>
            <p:ph type="sldImg"/>
          </p:nvPr>
        </p:nvSpPr>
        <p:spPr>
          <a:xfrm>
            <a:off x="381000" y="685800"/>
            <a:ext cx="6096000" cy="3429000"/>
          </a:xfrm>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noProof="0" dirty="0">
                <a:latin typeface="Arial" panose="020B0604020202020204" pitchFamily="34" charset="0"/>
              </a:rPr>
              <a:t>Essa experiência é descrita em Oseias 6:3:</a:t>
            </a:r>
            <a:r>
              <a:rPr lang="en-US" altLang="en-US" dirty="0">
                <a:latin typeface="Arial" panose="020B0604020202020204" pitchFamily="34" charset="0"/>
              </a:rPr>
              <a:t> "</a:t>
            </a:r>
            <a:r>
              <a:rPr lang="pt-BR" altLang="en-US" dirty="0">
                <a:latin typeface="Arial" panose="020B0604020202020204" pitchFamily="34" charset="0"/>
              </a:rPr>
              <a:t>Conheçamos e prossigamos em conhecer o Senhor ! Como o amanhecer, a sua vinda é certa; ele descerá sobre nós como a chuva, como chuva fora de época que rega a terra</a:t>
            </a:r>
            <a:r>
              <a:rPr lang="en-US" altLang="en-US" dirty="0">
                <a:latin typeface="Arial" panose="020B0604020202020204" pitchFamily="34" charset="0"/>
              </a:rPr>
              <a:t>."</a:t>
            </a:r>
          </a:p>
          <a:p>
            <a:pPr eaLnBrk="1" hangingPunct="1"/>
            <a:r>
              <a:rPr lang="en-US" altLang="en-US" b="1" dirty="0" err="1">
                <a:latin typeface="Arial" panose="020B0604020202020204" pitchFamily="34" charset="0"/>
              </a:rPr>
              <a:t>Próximo</a:t>
            </a:r>
            <a:r>
              <a:rPr lang="en-US" altLang="en-US" b="1" dirty="0">
                <a:latin typeface="Arial" panose="020B0604020202020204" pitchFamily="34" charset="0"/>
              </a:rPr>
              <a:t> Slide</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EE0C5B8-3ECC-47C8-B14B-9B6560D50926}" type="slidenum">
              <a:rPr lang="en-US" altLang="en-US"/>
              <a:pPr>
                <a:spcBef>
                  <a:spcPct val="0"/>
                </a:spcBef>
              </a:pPr>
              <a:t>6</a:t>
            </a:fld>
            <a:endParaRPr lang="en-US" altLang="en-US"/>
          </a:p>
        </p:txBody>
      </p:sp>
      <p:sp>
        <p:nvSpPr>
          <p:cNvPr id="28675" name="Rectangle 2"/>
          <p:cNvSpPr>
            <a:spLocks noGrp="1" noRot="1" noChangeAspect="1" noChangeArrowheads="1" noTextEdit="1"/>
          </p:cNvSpPr>
          <p:nvPr>
            <p:ph type="sldImg"/>
          </p:nvPr>
        </p:nvSpPr>
        <p:spPr>
          <a:xfrm>
            <a:off x="381000" y="685800"/>
            <a:ext cx="6096000" cy="3429000"/>
          </a:xfrm>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b="0" i="0" noProof="0" dirty="0">
                <a:solidFill>
                  <a:srgbClr val="000000"/>
                </a:solidFill>
                <a:effectLst/>
                <a:latin typeface="Calibri" panose="020F0502020204030204" pitchFamily="34" charset="0"/>
              </a:rPr>
              <a:t>Podemos orar por nossa igreja, para que ela seja unida em missão, propósito e amor, embora reconheçamos que toda a igreja jamais será reavivada. </a:t>
            </a:r>
          </a:p>
          <a:p>
            <a:pPr eaLnBrk="1" hangingPunct="1"/>
            <a:endParaRPr lang="pt-BR" b="0" i="0" dirty="0">
              <a:solidFill>
                <a:srgbClr val="000000"/>
              </a:solidFill>
              <a:effectLst/>
              <a:latin typeface="Calibri" panose="020F0502020204030204" pitchFamily="34" charset="0"/>
            </a:endParaRPr>
          </a:p>
          <a:p>
            <a:pPr eaLnBrk="1" hangingPunct="1">
              <a:spcBef>
                <a:spcPct val="50000"/>
              </a:spcBef>
              <a:buFontTx/>
              <a:buNone/>
            </a:pPr>
            <a:r>
              <a:rPr lang="pt-BR" altLang="en-US" sz="1200" dirty="0">
                <a:solidFill>
                  <a:srgbClr val="FFFF99"/>
                </a:solidFill>
              </a:rPr>
              <a:t>“Temos esperança de ver toda a igreja reavivada? Tal tempo nunca há de vir. Há na igreja pessoas não convertidas, e que não se unirão em fervorosa, prevalecente oração. Precisamos entrar na obra individualmente. Precisamos orar mais, e falar menos” (</a:t>
            </a:r>
            <a:r>
              <a:rPr lang="pt-BR" altLang="en-US" sz="800" b="0" i="1" dirty="0">
                <a:solidFill>
                  <a:srgbClr val="FFFF99"/>
                </a:solidFill>
              </a:rPr>
              <a:t>Mensagens Escolhidas, </a:t>
            </a:r>
            <a:r>
              <a:rPr lang="pt-BR" altLang="en-US" sz="800" b="0" i="0" dirty="0">
                <a:solidFill>
                  <a:srgbClr val="FFFF99"/>
                </a:solidFill>
              </a:rPr>
              <a:t>v. 1, p. 122).</a:t>
            </a:r>
          </a:p>
          <a:p>
            <a:pPr eaLnBrk="1" hangingPunct="1">
              <a:spcBef>
                <a:spcPct val="50000"/>
              </a:spcBef>
              <a:buFontTx/>
              <a:buNone/>
            </a:pPr>
            <a:endParaRPr lang="pt-BR" altLang="en-US" sz="800" b="1" i="0" dirty="0">
              <a:solidFill>
                <a:srgbClr val="FFFF99"/>
              </a:solidFill>
            </a:endParaRPr>
          </a:p>
          <a:p>
            <a:pPr eaLnBrk="1" hangingPunct="1">
              <a:spcBef>
                <a:spcPct val="50000"/>
              </a:spcBef>
              <a:buFontTx/>
              <a:buNone/>
            </a:pPr>
            <a:r>
              <a:rPr lang="pt-BR" altLang="en-US" sz="800" noProof="0" dirty="0">
                <a:latin typeface="Arial" panose="020B0604020202020204" pitchFamily="34" charset="0"/>
              </a:rPr>
              <a:t>Pelo que mais podemos orar nestes últimos dias? Certamente nossos governos,</a:t>
            </a:r>
            <a:endParaRPr lang="pt-BR" altLang="en-US" sz="800" b="1" i="1" noProof="0" dirty="0">
              <a:solidFill>
                <a:srgbClr val="FFFF99"/>
              </a:solidFill>
            </a:endParaRPr>
          </a:p>
          <a:p>
            <a:pPr eaLnBrk="1" hangingPunct="1"/>
            <a:r>
              <a:rPr lang="pt-BR" b="0" i="0" dirty="0">
                <a:solidFill>
                  <a:srgbClr val="000000"/>
                </a:solidFill>
                <a:effectLst/>
                <a:latin typeface="Calibri" panose="020F0502020204030204" pitchFamily="34" charset="0"/>
              </a:rPr>
              <a:t> </a:t>
            </a:r>
            <a:endParaRPr lang="pt-BR" altLang="en-US" dirty="0">
              <a:latin typeface="Arial" panose="020B0604020202020204" pitchFamily="34" charset="0"/>
            </a:endParaRPr>
          </a:p>
          <a:p>
            <a:pPr eaLnBrk="1" hangingPunct="1"/>
            <a:r>
              <a:rPr lang="pt-BR" altLang="en-US" b="1" dirty="0">
                <a:latin typeface="Arial" panose="020B0604020202020204" pitchFamily="34" charset="0"/>
              </a:rPr>
              <a:t>Próximo Slide</a:t>
            </a:r>
          </a:p>
          <a:p>
            <a:pPr eaLnBrk="1" hangingPunct="1"/>
            <a:r>
              <a:rPr lang="pt-BR" altLang="en-US" dirty="0">
                <a:latin typeface="Arial" panose="020B0604020202020204" pitchFamily="34" charset="0"/>
              </a:rPr>
              <a:t> </a:t>
            </a:r>
          </a:p>
          <a:p>
            <a:pPr eaLnBrk="1" hangingPunct="1"/>
            <a:endParaRPr lang="en-US" altLang="en-US" dirty="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381000" y="685800"/>
            <a:ext cx="6096000" cy="3429000"/>
          </a:xfrm>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noProof="0" dirty="0">
                <a:latin typeface="Arial" panose="020B0604020202020204" pitchFamily="34" charset="0"/>
              </a:rPr>
              <a:t>os líderes de nossas nações.</a:t>
            </a:r>
          </a:p>
          <a:p>
            <a:pPr eaLnBrk="1" hangingPunct="1"/>
            <a:r>
              <a:rPr lang="en-US" altLang="en-US" dirty="0">
                <a:latin typeface="Arial" panose="020B0604020202020204" pitchFamily="34" charset="0"/>
              </a:rPr>
              <a:t> </a:t>
            </a:r>
          </a:p>
          <a:p>
            <a:pPr eaLnBrk="1" hangingPunct="1"/>
            <a:r>
              <a:rPr lang="en-US" altLang="en-US" b="1" dirty="0" err="1">
                <a:latin typeface="Arial" panose="020B0604020202020204" pitchFamily="34" charset="0"/>
              </a:rPr>
              <a:t>Próximo</a:t>
            </a:r>
            <a:r>
              <a:rPr lang="en-US" altLang="en-US" b="1" dirty="0">
                <a:latin typeface="Arial" panose="020B0604020202020204" pitchFamily="34" charset="0"/>
              </a:rPr>
              <a:t> Slide</a:t>
            </a:r>
          </a:p>
          <a:p>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B8B75A0-0C1C-43EB-8C43-9CD48CD0DBDE}" type="slidenum">
              <a:rPr lang="en-US" altLang="en-US"/>
              <a:pPr>
                <a:spcBef>
                  <a:spcPct val="0"/>
                </a:spcBef>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381000" y="685800"/>
            <a:ext cx="6096000" cy="3429000"/>
          </a:xfrm>
          <a:ln/>
        </p:spPr>
      </p:sp>
      <p:sp>
        <p:nvSpPr>
          <p:cNvPr id="3" name="Notes Placeholder 2"/>
          <p:cNvSpPr>
            <a:spLocks noGrp="1"/>
          </p:cNvSpPr>
          <p:nvPr>
            <p:ph type="body" idx="1"/>
          </p:nvPr>
        </p:nvSpPr>
        <p:spPr/>
        <p:txBody>
          <a:bodyPr>
            <a:normAutofit/>
          </a:bodyPr>
          <a:lstStyle/>
          <a:p>
            <a:pPr>
              <a:lnSpc>
                <a:spcPct val="150000"/>
              </a:lnSpc>
              <a:defRPr/>
            </a:pPr>
            <a:r>
              <a:rPr lang="en-US" dirty="0"/>
              <a:t>Paulo </a:t>
            </a:r>
            <a:r>
              <a:rPr lang="en-US" dirty="0" err="1"/>
              <a:t>diz</a:t>
            </a:r>
            <a:r>
              <a:rPr lang="en-US" dirty="0"/>
              <a:t>: “</a:t>
            </a:r>
            <a:r>
              <a:rPr lang="pt-BR" dirty="0">
                <a:solidFill>
                  <a:srgbClr val="FFFF99"/>
                </a:solidFill>
                <a:effectLst>
                  <a:outerShdw blurRad="38100" dist="38100" dir="2700000" algn="tl">
                    <a:srgbClr val="000000">
                      <a:alpha val="43137"/>
                    </a:srgbClr>
                  </a:outerShdw>
                </a:effectLst>
              </a:rPr>
              <a:t>Antes de tudo, recomendo que se façam súplicas, orações, intercessões e ação de graças por todos os homens; pelos reis e por </a:t>
            </a:r>
            <a:r>
              <a:rPr lang="pt-BR" b="1" dirty="0">
                <a:solidFill>
                  <a:srgbClr val="FFFF99"/>
                </a:solidFill>
                <a:effectLst>
                  <a:outerShdw blurRad="38100" dist="38100" dir="2700000" algn="tl">
                    <a:srgbClr val="000000">
                      <a:alpha val="43137"/>
                    </a:srgbClr>
                  </a:outerShdw>
                </a:effectLst>
              </a:rPr>
              <a:t>todos os que exercem autoridade</a:t>
            </a:r>
            <a:r>
              <a:rPr lang="pt-BR" dirty="0">
                <a:solidFill>
                  <a:srgbClr val="FFFF99"/>
                </a:solidFill>
                <a:effectLst>
                  <a:outerShdw blurRad="38100" dist="38100" dir="2700000" algn="tl">
                    <a:srgbClr val="000000">
                      <a:alpha val="43137"/>
                    </a:srgbClr>
                  </a:outerShdw>
                </a:effectLst>
              </a:rPr>
              <a:t>, para que tenhamos uma vida tranquila e pacífica, com toda a piedade e dignidade. Isso é bom e agradável perante Deus, nosso Salvador</a:t>
            </a:r>
            <a:r>
              <a:rPr lang="en-US" dirty="0">
                <a:solidFill>
                  <a:srgbClr val="FFFF99"/>
                </a:solidFill>
                <a:effectLst>
                  <a:outerShdw blurRad="38100" dist="38100" dir="2700000" algn="tl">
                    <a:srgbClr val="000000">
                      <a:alpha val="43137"/>
                    </a:srgbClr>
                  </a:outerShdw>
                </a:effectLst>
              </a:rPr>
              <a:t>…” (</a:t>
            </a:r>
            <a:r>
              <a:rPr lang="en-US" sz="1100" dirty="0">
                <a:solidFill>
                  <a:srgbClr val="FFFF99"/>
                </a:solidFill>
                <a:effectLst>
                  <a:outerShdw blurRad="38100" dist="38100" dir="2700000" algn="tl">
                    <a:srgbClr val="000000">
                      <a:alpha val="43137"/>
                    </a:srgbClr>
                  </a:outerShdw>
                </a:effectLst>
                <a:latin typeface="Arial" charset="0"/>
              </a:rPr>
              <a:t>1 </a:t>
            </a:r>
            <a:r>
              <a:rPr lang="en-US" sz="1100" dirty="0" err="1">
                <a:solidFill>
                  <a:srgbClr val="FFFF99"/>
                </a:solidFill>
                <a:effectLst>
                  <a:outerShdw blurRad="38100" dist="38100" dir="2700000" algn="tl">
                    <a:srgbClr val="000000">
                      <a:alpha val="43137"/>
                    </a:srgbClr>
                  </a:outerShdw>
                </a:effectLst>
                <a:latin typeface="Arial" charset="0"/>
              </a:rPr>
              <a:t>Timóteo</a:t>
            </a:r>
            <a:r>
              <a:rPr lang="en-US" sz="1100" dirty="0">
                <a:solidFill>
                  <a:srgbClr val="FFFF99"/>
                </a:solidFill>
                <a:effectLst>
                  <a:outerShdw blurRad="38100" dist="38100" dir="2700000" algn="tl">
                    <a:srgbClr val="000000">
                      <a:alpha val="43137"/>
                    </a:srgbClr>
                  </a:outerShdw>
                </a:effectLst>
                <a:latin typeface="Arial" charset="0"/>
              </a:rPr>
              <a:t> 2:1-3, NVI</a:t>
            </a:r>
            <a:r>
              <a:rPr lang="en-US" sz="1100" dirty="0">
                <a:solidFill>
                  <a:srgbClr val="FFFF99"/>
                </a:solidFill>
                <a:effectLst>
                  <a:outerShdw blurRad="38100" dist="38100" dir="2700000" algn="tl">
                    <a:srgbClr val="000000">
                      <a:alpha val="43137"/>
                    </a:srgbClr>
                  </a:outerShdw>
                </a:effectLst>
              </a:rPr>
              <a:t>)  </a:t>
            </a:r>
          </a:p>
          <a:p>
            <a:pPr>
              <a:lnSpc>
                <a:spcPct val="150000"/>
              </a:lnSpc>
              <a:defRPr/>
            </a:pPr>
            <a:endParaRPr lang="en-US" sz="1100" dirty="0">
              <a:solidFill>
                <a:srgbClr val="FFFF99"/>
              </a:solidFill>
              <a:effectLst>
                <a:outerShdw blurRad="38100" dist="38100" dir="2700000" algn="tl">
                  <a:srgbClr val="000000">
                    <a:alpha val="43137"/>
                  </a:srgbClr>
                </a:outerShdw>
              </a:effectLst>
            </a:endParaRPr>
          </a:p>
          <a:p>
            <a:pPr>
              <a:lnSpc>
                <a:spcPct val="150000"/>
              </a:lnSpc>
              <a:defRPr/>
            </a:pPr>
            <a:r>
              <a:rPr lang="pt-BR" noProof="0" dirty="0"/>
              <a:t>Podemos nos dedicar em oração intercessora pela salvação de nossas famílias, e de nossos amigos e vizinhos.</a:t>
            </a: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4A7D3B2-4EFC-49E8-897C-AC6AA5D91743}" type="slidenum">
              <a:rPr lang="en-US" altLang="en-US"/>
              <a:pPr>
                <a:spcBef>
                  <a:spcPct val="0"/>
                </a:spcBef>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D1F8827-F211-4239-9BBC-0EB077C90938}" type="slidenum">
              <a:rPr lang="en-US" altLang="en-US"/>
              <a:pPr>
                <a:spcBef>
                  <a:spcPct val="0"/>
                </a:spcBef>
              </a:pPr>
              <a:t>9</a:t>
            </a:fld>
            <a:endParaRPr lang="en-US" altLang="en-US"/>
          </a:p>
        </p:txBody>
      </p:sp>
      <p:sp>
        <p:nvSpPr>
          <p:cNvPr id="34819" name="Rectangle 2"/>
          <p:cNvSpPr>
            <a:spLocks noGrp="1" noRot="1" noChangeAspect="1" noChangeArrowheads="1" noTextEdit="1"/>
          </p:cNvSpPr>
          <p:nvPr>
            <p:ph type="sldImg"/>
          </p:nvPr>
        </p:nvSpPr>
        <p:spPr>
          <a:xfrm>
            <a:off x="381000" y="685800"/>
            <a:ext cx="6096000" cy="3429000"/>
          </a:xfrm>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noProof="0" dirty="0">
                <a:latin typeface="Arial" panose="020B0604020202020204" pitchFamily="34" charset="0"/>
              </a:rPr>
              <a:t>"Por que não se reúnem dois ou três e instam com Deus pela salvação de determinada pessoa, e, em seguida, oram a respeito de outra?” (</a:t>
            </a:r>
            <a:r>
              <a:rPr lang="pt-BR" altLang="en-US" sz="1200" i="1" noProof="0" dirty="0">
                <a:solidFill>
                  <a:srgbClr val="FFFF99"/>
                </a:solidFill>
                <a:latin typeface="Arial Black" panose="020B0A04020102020204" pitchFamily="34" charset="0"/>
              </a:rPr>
              <a:t>Testemunhos para a Igreja, </a:t>
            </a:r>
            <a:r>
              <a:rPr lang="pt-BR" altLang="en-US" sz="1200" noProof="0" dirty="0">
                <a:solidFill>
                  <a:srgbClr val="FFFF99"/>
                </a:solidFill>
                <a:latin typeface="Arial Black" panose="020B0A04020102020204" pitchFamily="34" charset="0"/>
              </a:rPr>
              <a:t>vol. 7,  p. 21</a:t>
            </a:r>
            <a:r>
              <a:rPr lang="pt-BR" altLang="en-US" noProof="0" dirty="0">
                <a:latin typeface="Arial" panose="020B0604020202020204" pitchFamily="34" charset="0"/>
              </a:rPr>
              <a:t>).</a:t>
            </a:r>
          </a:p>
          <a:p>
            <a:pPr eaLnBrk="1" hangingPunct="1"/>
            <a:endParaRPr lang="pt-BR" altLang="en-US" noProof="0" dirty="0">
              <a:latin typeface="Arial" panose="020B0604020202020204" pitchFamily="34" charset="0"/>
            </a:endParaRPr>
          </a:p>
          <a:p>
            <a:pPr eaLnBrk="1" hangingPunct="1"/>
            <a:r>
              <a:rPr lang="pt-BR" altLang="en-US" b="1" noProof="0" dirty="0">
                <a:latin typeface="Arial" panose="020B0604020202020204" pitchFamily="34" charset="0"/>
              </a:rPr>
              <a:t>Próximo Slide</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3BBC42-3211-4752-A7BE-393107A89C37}" type="slidenum">
              <a:rPr lang="en-US" altLang="en-US"/>
              <a:pPr>
                <a:defRPr/>
              </a:pPr>
              <a:t>‹#›</a:t>
            </a:fld>
            <a:endParaRPr lang="en-US" altLang="en-US"/>
          </a:p>
        </p:txBody>
      </p:sp>
    </p:spTree>
    <p:extLst>
      <p:ext uri="{BB962C8B-B14F-4D97-AF65-F5344CB8AC3E}">
        <p14:creationId xmlns:p14="http://schemas.microsoft.com/office/powerpoint/2010/main" val="3201453901"/>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1BBECF-B272-4B65-A9E9-E0E8FF6B29A8}" type="slidenum">
              <a:rPr lang="en-US" altLang="en-US"/>
              <a:pPr>
                <a:defRPr/>
              </a:pPr>
              <a:t>‹#›</a:t>
            </a:fld>
            <a:endParaRPr lang="en-US" altLang="en-US"/>
          </a:p>
        </p:txBody>
      </p:sp>
    </p:spTree>
    <p:extLst>
      <p:ext uri="{BB962C8B-B14F-4D97-AF65-F5344CB8AC3E}">
        <p14:creationId xmlns:p14="http://schemas.microsoft.com/office/powerpoint/2010/main" val="972561343"/>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0D4537-A509-443D-A44A-246CAC750D6A}" type="slidenum">
              <a:rPr lang="en-US" altLang="en-US"/>
              <a:pPr>
                <a:defRPr/>
              </a:pPr>
              <a:t>‹#›</a:t>
            </a:fld>
            <a:endParaRPr lang="en-US" altLang="en-US"/>
          </a:p>
        </p:txBody>
      </p:sp>
    </p:spTree>
    <p:extLst>
      <p:ext uri="{BB962C8B-B14F-4D97-AF65-F5344CB8AC3E}">
        <p14:creationId xmlns:p14="http://schemas.microsoft.com/office/powerpoint/2010/main" val="4097302403"/>
      </p:ext>
    </p:extLst>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450569B-646E-4DA3-A9D9-441E404682FD}" type="slidenum">
              <a:rPr lang="en-US" altLang="en-US"/>
              <a:pPr>
                <a:defRPr/>
              </a:pPr>
              <a:t>‹#›</a:t>
            </a:fld>
            <a:endParaRPr lang="en-US" altLang="en-US"/>
          </a:p>
        </p:txBody>
      </p:sp>
    </p:spTree>
    <p:extLst>
      <p:ext uri="{BB962C8B-B14F-4D97-AF65-F5344CB8AC3E}">
        <p14:creationId xmlns:p14="http://schemas.microsoft.com/office/powerpoint/2010/main" val="1585787116"/>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1E7516B-FF94-4575-AFAB-2AC84D60C45B}" type="slidenum">
              <a:rPr lang="en-US" altLang="en-US"/>
              <a:pPr>
                <a:defRPr/>
              </a:pPr>
              <a:t>‹#›</a:t>
            </a:fld>
            <a:endParaRPr lang="en-US" altLang="en-US"/>
          </a:p>
        </p:txBody>
      </p:sp>
    </p:spTree>
    <p:extLst>
      <p:ext uri="{BB962C8B-B14F-4D97-AF65-F5344CB8AC3E}">
        <p14:creationId xmlns:p14="http://schemas.microsoft.com/office/powerpoint/2010/main" val="465488000"/>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853FE4-E0BE-4EC9-B3DC-574C92A01E04}" type="slidenum">
              <a:rPr lang="en-US" altLang="en-US"/>
              <a:pPr>
                <a:defRPr/>
              </a:pPr>
              <a:t>‹#›</a:t>
            </a:fld>
            <a:endParaRPr lang="en-US" altLang="en-US"/>
          </a:p>
        </p:txBody>
      </p:sp>
    </p:spTree>
    <p:extLst>
      <p:ext uri="{BB962C8B-B14F-4D97-AF65-F5344CB8AC3E}">
        <p14:creationId xmlns:p14="http://schemas.microsoft.com/office/powerpoint/2010/main" val="1176625854"/>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FBB5C3-7A54-4358-80A7-C907A4006F32}" type="slidenum">
              <a:rPr lang="en-US" altLang="en-US"/>
              <a:pPr>
                <a:defRPr/>
              </a:pPr>
              <a:t>‹#›</a:t>
            </a:fld>
            <a:endParaRPr lang="en-US" altLang="en-US"/>
          </a:p>
        </p:txBody>
      </p:sp>
    </p:spTree>
    <p:extLst>
      <p:ext uri="{BB962C8B-B14F-4D97-AF65-F5344CB8AC3E}">
        <p14:creationId xmlns:p14="http://schemas.microsoft.com/office/powerpoint/2010/main" val="3692021322"/>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F8A378-350F-4952-9F6F-0776C31AB502}" type="slidenum">
              <a:rPr lang="en-US" altLang="en-US"/>
              <a:pPr>
                <a:defRPr/>
              </a:pPr>
              <a:t>‹#›</a:t>
            </a:fld>
            <a:endParaRPr lang="en-US" altLang="en-US"/>
          </a:p>
        </p:txBody>
      </p:sp>
    </p:spTree>
    <p:extLst>
      <p:ext uri="{BB962C8B-B14F-4D97-AF65-F5344CB8AC3E}">
        <p14:creationId xmlns:p14="http://schemas.microsoft.com/office/powerpoint/2010/main" val="2250197779"/>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65C7385-95D4-43DA-AF0C-8A18CD30C895}" type="slidenum">
              <a:rPr lang="en-US" altLang="en-US"/>
              <a:pPr>
                <a:defRPr/>
              </a:pPr>
              <a:t>‹#›</a:t>
            </a:fld>
            <a:endParaRPr lang="en-US" altLang="en-US"/>
          </a:p>
        </p:txBody>
      </p:sp>
    </p:spTree>
    <p:extLst>
      <p:ext uri="{BB962C8B-B14F-4D97-AF65-F5344CB8AC3E}">
        <p14:creationId xmlns:p14="http://schemas.microsoft.com/office/powerpoint/2010/main" val="288611065"/>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B79BC2C-B087-4AC0-A2A0-A9FE52B6C264}" type="slidenum">
              <a:rPr lang="en-US" altLang="en-US"/>
              <a:pPr>
                <a:defRPr/>
              </a:pPr>
              <a:t>‹#›</a:t>
            </a:fld>
            <a:endParaRPr lang="en-US" altLang="en-US"/>
          </a:p>
        </p:txBody>
      </p:sp>
    </p:spTree>
    <p:extLst>
      <p:ext uri="{BB962C8B-B14F-4D97-AF65-F5344CB8AC3E}">
        <p14:creationId xmlns:p14="http://schemas.microsoft.com/office/powerpoint/2010/main" val="1896222931"/>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C77BA3-A3B6-4466-8DA7-7C7C13E49548}" type="slidenum">
              <a:rPr lang="en-US" altLang="en-US"/>
              <a:pPr>
                <a:defRPr/>
              </a:pPr>
              <a:t>‹#›</a:t>
            </a:fld>
            <a:endParaRPr lang="en-US" altLang="en-US"/>
          </a:p>
        </p:txBody>
      </p:sp>
    </p:spTree>
    <p:extLst>
      <p:ext uri="{BB962C8B-B14F-4D97-AF65-F5344CB8AC3E}">
        <p14:creationId xmlns:p14="http://schemas.microsoft.com/office/powerpoint/2010/main" val="2590034398"/>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02D9A0-C178-4AB3-9EF3-94011EBE6E3F}" type="slidenum">
              <a:rPr lang="en-US" altLang="en-US"/>
              <a:pPr>
                <a:defRPr/>
              </a:pPr>
              <a:t>‹#›</a:t>
            </a:fld>
            <a:endParaRPr lang="en-US" altLang="en-US"/>
          </a:p>
        </p:txBody>
      </p:sp>
    </p:spTree>
    <p:extLst>
      <p:ext uri="{BB962C8B-B14F-4D97-AF65-F5344CB8AC3E}">
        <p14:creationId xmlns:p14="http://schemas.microsoft.com/office/powerpoint/2010/main" val="3901564890"/>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06E14F-82B0-4EDD-A8E0-F9B6090F0ED0}" type="slidenum">
              <a:rPr lang="en-US" altLang="en-US"/>
              <a:pPr>
                <a:defRPr/>
              </a:pPr>
              <a:t>‹#›</a:t>
            </a:fld>
            <a:endParaRPr lang="en-US" altLang="en-US"/>
          </a:p>
        </p:txBody>
      </p:sp>
    </p:spTree>
    <p:extLst>
      <p:ext uri="{BB962C8B-B14F-4D97-AF65-F5344CB8AC3E}">
        <p14:creationId xmlns:p14="http://schemas.microsoft.com/office/powerpoint/2010/main" val="3357209025"/>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0565B8A2-42FB-4076-880E-560A11F7CD2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historylink101.com/art/Sandro_Botticelli/images/06_St_Augustine_jpg.jpg"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historylink101.com/art/Sandro_Botticelli/images/06_St_Augustine_jpg.jpg"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hyperlink" Target="http://historylink101.com/art/Sandro_Botticelli/images/06_St_Augustine_jpg.jpg"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381000" y="6477000"/>
            <a:ext cx="1165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solidFill>
                  <a:srgbClr val="FFFF99"/>
                </a:solidFill>
              </a:rPr>
              <a:t>Por: Cindy </a:t>
            </a:r>
            <a:r>
              <a:rPr lang="en-US" altLang="en-US" sz="1800" b="1" dirty="0" err="1">
                <a:solidFill>
                  <a:srgbClr val="FFFF99"/>
                </a:solidFill>
              </a:rPr>
              <a:t>Tutsch</a:t>
            </a:r>
            <a:r>
              <a:rPr lang="en-US" altLang="en-US" sz="1800" b="1" dirty="0">
                <a:solidFill>
                  <a:srgbClr val="FFFF99"/>
                </a:solidFill>
              </a:rPr>
              <a:t>, </a:t>
            </a:r>
            <a:r>
              <a:rPr lang="en-US" altLang="en-US" sz="1800" b="1" dirty="0" err="1">
                <a:solidFill>
                  <a:srgbClr val="FFFF99"/>
                </a:solidFill>
              </a:rPr>
              <a:t>DMin</a:t>
            </a:r>
            <a:r>
              <a:rPr lang="en-US" altLang="en-US" sz="1800" b="1" dirty="0">
                <a:solidFill>
                  <a:srgbClr val="FFFF99"/>
                </a:solidFill>
              </a:rPr>
              <a:t>		      						      Copyright © 2021</a:t>
            </a:r>
          </a:p>
        </p:txBody>
      </p:sp>
      <p:sp>
        <p:nvSpPr>
          <p:cNvPr id="5" name="TextBox 4"/>
          <p:cNvSpPr txBox="1"/>
          <p:nvPr/>
        </p:nvSpPr>
        <p:spPr>
          <a:xfrm>
            <a:off x="609600" y="1066800"/>
            <a:ext cx="10591800" cy="304698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pt-BR" sz="9600" dirty="0">
                <a:ln w="19050">
                  <a:solidFill>
                    <a:schemeClr val="accent6">
                      <a:lumMod val="75000"/>
                    </a:schemeClr>
                  </a:solidFill>
                </a:ln>
                <a:solidFill>
                  <a:srgbClr val="FFFF99"/>
                </a:solidFill>
                <a:latin typeface="Britannic Bold" panose="020B0903060703020204" pitchFamily="34" charset="0"/>
              </a:rPr>
              <a:t>Por que a oração é importante</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PH03568I"/>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a:noFill/>
        </p:spPr>
      </p:pic>
      <p:sp>
        <p:nvSpPr>
          <p:cNvPr id="58371" name="Text Box 11"/>
          <p:cNvSpPr txBox="1">
            <a:spLocks noChangeArrowheads="1"/>
          </p:cNvSpPr>
          <p:nvPr/>
        </p:nvSpPr>
        <p:spPr bwMode="auto">
          <a:xfrm>
            <a:off x="1981200" y="1524000"/>
            <a:ext cx="7696200" cy="297004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pt-BR" altLang="en-US" sz="4000" b="1" dirty="0">
                <a:solidFill>
                  <a:srgbClr val="FFFF00"/>
                </a:solidFill>
                <a:latin typeface="CAC Saxon Bold" pitchFamily="2" charset="0"/>
              </a:rPr>
              <a:t>“[...] a oração é a chave nas mãos da fé para abrir o celeiro do Céu, onde se acham armazenados os ilimitados recursos [...]”</a:t>
            </a:r>
          </a:p>
          <a:p>
            <a:pPr algn="ctr" eaLnBrk="1" hangingPunct="1">
              <a:spcBef>
                <a:spcPct val="50000"/>
              </a:spcBef>
              <a:buFontTx/>
              <a:buNone/>
            </a:pPr>
            <a:r>
              <a:rPr lang="pt-BR" altLang="en-US" sz="1800" b="1" dirty="0">
                <a:solidFill>
                  <a:srgbClr val="FFFF00"/>
                </a:solidFill>
                <a:latin typeface="CAC Saxon Bold" pitchFamily="2" charset="0"/>
              </a:rPr>
              <a:t>~ </a:t>
            </a:r>
            <a:r>
              <a:rPr lang="pt-BR" altLang="en-US" sz="1800" b="1" i="1" dirty="0">
                <a:solidFill>
                  <a:srgbClr val="FFFF00"/>
                </a:solidFill>
                <a:latin typeface="CAC Saxon Bold" pitchFamily="2" charset="0"/>
              </a:rPr>
              <a:t>Caminho a Cristo</a:t>
            </a:r>
            <a:r>
              <a:rPr lang="pt-BR" altLang="en-US" sz="1800" b="1" dirty="0">
                <a:solidFill>
                  <a:srgbClr val="FFFF00"/>
                </a:solidFill>
                <a:latin typeface="CAC Saxon Bold" pitchFamily="2" charset="0"/>
              </a:rPr>
              <a:t>, p. 94</a:t>
            </a:r>
          </a:p>
        </p:txBody>
      </p:sp>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6"/>
          <p:cNvSpPr>
            <a:spLocks noChangeArrowheads="1"/>
          </p:cNvSpPr>
          <p:nvPr/>
        </p:nvSpPr>
        <p:spPr bwMode="auto">
          <a:xfrm>
            <a:off x="0" y="0"/>
            <a:ext cx="12191999" cy="6858000"/>
          </a:xfrm>
          <a:prstGeom prst="rect">
            <a:avLst/>
          </a:prstGeom>
          <a:solidFill>
            <a:srgbClr val="120165">
              <a:alpha val="65881"/>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60419" name="Picture 4" descr="j014501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685800" y="304800"/>
            <a:ext cx="5181600" cy="6324600"/>
          </a:xfrm>
          <a:ln w="50800">
            <a:solidFill>
              <a:srgbClr val="FF9900"/>
            </a:solidFill>
            <a:miter lim="800000"/>
            <a:headEnd/>
            <a:tailEnd/>
          </a:ln>
          <a:effectLst>
            <a:outerShdw dist="53882" dir="2700000" algn="ctr" rotWithShape="0">
              <a:schemeClr val="tx1"/>
            </a:outerShdw>
          </a:effectLst>
        </p:spPr>
      </p:pic>
      <p:sp>
        <p:nvSpPr>
          <p:cNvPr id="60420" name="Text Box 7"/>
          <p:cNvSpPr txBox="1">
            <a:spLocks noChangeArrowheads="1"/>
          </p:cNvSpPr>
          <p:nvPr/>
        </p:nvSpPr>
        <p:spPr bwMode="auto">
          <a:xfrm>
            <a:off x="7010400" y="381000"/>
            <a:ext cx="4343400" cy="6020238"/>
          </a:xfrm>
          <a:prstGeom prst="rect">
            <a:avLst/>
          </a:prstGeom>
          <a:noFill/>
          <a:ln w="50800">
            <a:solidFill>
              <a:srgbClr val="FF9900"/>
            </a:solidFill>
            <a:miter lim="800000"/>
            <a:headEnd/>
            <a:tailEnd/>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ts val="1200"/>
              </a:spcBef>
              <a:buFontTx/>
              <a:buNone/>
            </a:pPr>
            <a:r>
              <a:rPr lang="pt-BR" altLang="en-US" sz="2600" b="1" dirty="0">
                <a:solidFill>
                  <a:srgbClr val="FFC000"/>
                </a:solidFill>
                <a:latin typeface="BibleScrT"/>
              </a:rPr>
              <a:t>Exponde continuamente ao Senhor vossas necessidades, alegrias, pesares, cuidados e temores. Não O podeis sobrecarregar; não O podeis fatigar. Aquele que conta os cabelos de vossa cabeça, não é indiferente as necessidades de Seus filhos</a:t>
            </a:r>
            <a:r>
              <a:rPr lang="en-US" altLang="en-US" sz="2600" b="1" dirty="0">
                <a:solidFill>
                  <a:srgbClr val="FFC000"/>
                </a:solidFill>
                <a:latin typeface="BibleScrT"/>
              </a:rPr>
              <a:t>.</a:t>
            </a:r>
          </a:p>
          <a:p>
            <a:pPr algn="ctr" eaLnBrk="1" hangingPunct="1">
              <a:lnSpc>
                <a:spcPct val="150000"/>
              </a:lnSpc>
              <a:spcBef>
                <a:spcPts val="1200"/>
              </a:spcBef>
              <a:buFontTx/>
              <a:buNone/>
            </a:pPr>
            <a:r>
              <a:rPr lang="pt-BR" altLang="en-US" sz="1800" b="1" dirty="0">
                <a:solidFill>
                  <a:srgbClr val="FFC000"/>
                </a:solidFill>
                <a:latin typeface="BibleScrT"/>
              </a:rPr>
              <a:t> ~ </a:t>
            </a:r>
            <a:r>
              <a:rPr lang="pt-BR" altLang="en-US" sz="1800" b="1" i="1" dirty="0">
                <a:solidFill>
                  <a:srgbClr val="FFC000"/>
                </a:solidFill>
                <a:latin typeface="BibleScrT"/>
              </a:rPr>
              <a:t>Caminho a Cristo</a:t>
            </a:r>
            <a:r>
              <a:rPr lang="en-US" altLang="en-US" sz="1800" b="1" dirty="0">
                <a:solidFill>
                  <a:srgbClr val="FFC000"/>
                </a:solidFill>
                <a:latin typeface="BibleScrT"/>
              </a:rPr>
              <a:t>,  p. 100</a:t>
            </a:r>
          </a:p>
        </p:txBody>
      </p:sp>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8610" name="Picture 5" descr="intercessory pray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70658" name="Picture 6" descr="slide 02"/>
          <p:cNvPicPr>
            <a:picLocks noChangeAspect="1" noChangeArrowheads="1"/>
          </p:cNvPicPr>
          <p:nvPr/>
        </p:nvPicPr>
        <p:blipFill>
          <a:blip r:embed="rId3">
            <a:extLst>
              <a:ext uri="{28A0092B-C50C-407E-A947-70E740481C1C}">
                <a14:useLocalDpi xmlns:a14="http://schemas.microsoft.com/office/drawing/2010/main" val="0"/>
              </a:ext>
            </a:extLst>
          </a:blip>
          <a:srcRect l="557" t="163" r="557" b="1476"/>
          <a:stretch>
            <a:fillRect/>
          </a:stretch>
        </p:blipFill>
        <p:spPr bwMode="auto">
          <a:xfrm>
            <a:off x="1600200" y="0"/>
            <a:ext cx="9017000"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72706" name="Picture 6" descr="slide 03"/>
          <p:cNvPicPr>
            <a:picLocks noChangeAspect="1" noChangeArrowheads="1"/>
          </p:cNvPicPr>
          <p:nvPr/>
        </p:nvPicPr>
        <p:blipFill>
          <a:blip r:embed="rId3">
            <a:extLst>
              <a:ext uri="{28A0092B-C50C-407E-A947-70E740481C1C}">
                <a14:useLocalDpi xmlns:a14="http://schemas.microsoft.com/office/drawing/2010/main" val="0"/>
              </a:ext>
            </a:extLst>
          </a:blip>
          <a:srcRect l="555" t="163" r="557" b="163"/>
          <a:stretch>
            <a:fillRect/>
          </a:stretch>
        </p:blipFill>
        <p:spPr bwMode="auto">
          <a:xfrm>
            <a:off x="1600200" y="12192"/>
            <a:ext cx="8991600" cy="683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74754" name="Picture 5" descr="slide 04"/>
          <p:cNvPicPr>
            <a:picLocks noChangeAspect="1" noChangeArrowheads="1"/>
          </p:cNvPicPr>
          <p:nvPr/>
        </p:nvPicPr>
        <p:blipFill>
          <a:blip r:embed="rId3">
            <a:extLst>
              <a:ext uri="{28A0092B-C50C-407E-A947-70E740481C1C}">
                <a14:useLocalDpi xmlns:a14="http://schemas.microsoft.com/office/drawing/2010/main" val="0"/>
              </a:ext>
            </a:extLst>
          </a:blip>
          <a:srcRect l="557" t="163" r="555" b="163"/>
          <a:stretch>
            <a:fillRect/>
          </a:stretch>
        </p:blipFill>
        <p:spPr bwMode="auto">
          <a:xfrm>
            <a:off x="1584158" y="0"/>
            <a:ext cx="90236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0898" name="Picture 5" descr="unity pray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1" y="0"/>
            <a:ext cx="6137275" cy="6858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4"/>
          <p:cNvSpPr>
            <a:spLocks noChangeArrowheads="1"/>
          </p:cNvSpPr>
          <p:nvPr/>
        </p:nvSpPr>
        <p:spPr bwMode="auto">
          <a:xfrm>
            <a:off x="1735138" y="5072896"/>
            <a:ext cx="8763000" cy="1354217"/>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30000"/>
              </a:spcBef>
              <a:buFontTx/>
              <a:buNone/>
            </a:pPr>
            <a:r>
              <a:rPr lang="pt-BR" altLang="en-US" sz="2800" dirty="0">
                <a:solidFill>
                  <a:srgbClr val="FFCC66"/>
                </a:solidFill>
              </a:rPr>
              <a:t>“Oremos uns pelos outros, levando uns aos outros diretamente à presença de Deus pela fé viva.” </a:t>
            </a:r>
          </a:p>
          <a:p>
            <a:pPr algn="ctr" eaLnBrk="1" hangingPunct="1">
              <a:spcBef>
                <a:spcPct val="30000"/>
              </a:spcBef>
              <a:buFontTx/>
              <a:buNone/>
            </a:pPr>
            <a:r>
              <a:rPr lang="pt-BR" altLang="en-US" sz="2000" i="1" dirty="0">
                <a:solidFill>
                  <a:srgbClr val="FFCC66"/>
                </a:solidFill>
              </a:rPr>
              <a:t>~ Review </a:t>
            </a:r>
            <a:r>
              <a:rPr lang="pt-BR" altLang="en-US" sz="2000" i="1" dirty="0" err="1">
                <a:solidFill>
                  <a:srgbClr val="FFCC66"/>
                </a:solidFill>
              </a:rPr>
              <a:t>and</a:t>
            </a:r>
            <a:r>
              <a:rPr lang="pt-BR" altLang="en-US" sz="2000" i="1" dirty="0">
                <a:solidFill>
                  <a:srgbClr val="FFCC66"/>
                </a:solidFill>
              </a:rPr>
              <a:t> Herald,</a:t>
            </a:r>
            <a:r>
              <a:rPr lang="pt-BR" altLang="en-US" sz="2000" dirty="0">
                <a:solidFill>
                  <a:srgbClr val="FFCC66"/>
                </a:solidFill>
              </a:rPr>
              <a:t> 28 de agosto, </a:t>
            </a:r>
            <a:r>
              <a:rPr lang="en-US" altLang="en-US" sz="2000" dirty="0">
                <a:solidFill>
                  <a:srgbClr val="FFCC66"/>
                </a:solidFill>
              </a:rPr>
              <a:t>1888</a:t>
            </a:r>
          </a:p>
        </p:txBody>
      </p:sp>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4994" name="Rectangle 3"/>
          <p:cNvSpPr>
            <a:spLocks noGrp="1" noChangeArrowheads="1"/>
          </p:cNvSpPr>
          <p:nvPr>
            <p:ph type="body" idx="4294967295"/>
          </p:nvPr>
        </p:nvSpPr>
        <p:spPr>
          <a:xfrm>
            <a:off x="5267325" y="190500"/>
            <a:ext cx="6772275" cy="6438900"/>
          </a:xfrm>
        </p:spPr>
        <p:txBody>
          <a:bodyPr/>
          <a:lstStyle/>
          <a:p>
            <a:pPr marL="0" indent="0" algn="ctr" eaLnBrk="1" hangingPunct="1">
              <a:lnSpc>
                <a:spcPct val="150000"/>
              </a:lnSpc>
              <a:buNone/>
            </a:pPr>
            <a:r>
              <a:rPr lang="pt-BR" altLang="en-US" sz="2800" dirty="0">
                <a:solidFill>
                  <a:srgbClr val="FFFF00"/>
                </a:solidFill>
              </a:rPr>
              <a:t>“Comecem a orar por pessoas, acheguem-se a Cristo, bem próximo a Seu lado ensanguentado. Seja sua vida adornada por um espírito manso e quieto, e ascendam a Ele suas fervorosas, contritas e humildes petições em busca de sabedoria a fim de terem êxito em salvar, não somente a si mesmo, mas a outros.” </a:t>
            </a:r>
          </a:p>
          <a:p>
            <a:pPr marL="0" indent="0" algn="ctr" eaLnBrk="1" hangingPunct="1">
              <a:lnSpc>
                <a:spcPct val="150000"/>
              </a:lnSpc>
              <a:buNone/>
            </a:pPr>
            <a:r>
              <a:rPr lang="pt-BR" altLang="en-US" sz="2000" i="1" dirty="0">
                <a:solidFill>
                  <a:srgbClr val="FFFF00"/>
                </a:solidFill>
              </a:rPr>
              <a:t>~ Testemunhos para a Igreja, </a:t>
            </a:r>
            <a:r>
              <a:rPr lang="pt-BR" altLang="en-US" sz="2000" dirty="0">
                <a:solidFill>
                  <a:srgbClr val="FFFF00"/>
                </a:solidFill>
              </a:rPr>
              <a:t>v. 1,</a:t>
            </a:r>
            <a:r>
              <a:rPr lang="pt-BR" altLang="en-US" sz="2000" i="1" dirty="0">
                <a:solidFill>
                  <a:srgbClr val="FFFF00"/>
                </a:solidFill>
              </a:rPr>
              <a:t> p. </a:t>
            </a:r>
            <a:r>
              <a:rPr lang="pt-BR" altLang="en-US" sz="2000" dirty="0">
                <a:solidFill>
                  <a:srgbClr val="FFFF00"/>
                </a:solidFill>
              </a:rPr>
              <a:t>513</a:t>
            </a:r>
          </a:p>
        </p:txBody>
      </p:sp>
      <p:pic>
        <p:nvPicPr>
          <p:cNvPr id="84995" name="Picture 4" descr="prayer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4581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1508" name="Picture 4" descr="mou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57200"/>
            <a:ext cx="4095750" cy="4876801"/>
          </a:xfrm>
          <a:prstGeom prst="rect">
            <a:avLst/>
          </a:prstGeom>
          <a:noFill/>
          <a:ln w="38100">
            <a:solidFill>
              <a:srgbClr val="FFFF66"/>
            </a:solidFill>
            <a:miter lim="800000"/>
            <a:headEnd/>
            <a:tailEnd/>
          </a:ln>
          <a:extLst>
            <a:ext uri="{909E8E84-426E-40DD-AFC4-6F175D3DCCD1}">
              <a14:hiddenFill xmlns:a14="http://schemas.microsoft.com/office/drawing/2010/main">
                <a:solidFill>
                  <a:srgbClr val="FFFFFF"/>
                </a:solidFill>
              </a14:hiddenFill>
            </a:ext>
          </a:extLst>
        </p:spPr>
      </p:pic>
      <p:pic>
        <p:nvPicPr>
          <p:cNvPr id="21509" name="Picture 5" descr="mother and child"/>
          <p:cNvPicPr>
            <a:picLocks noChangeAspect="1" noChangeArrowheads="1"/>
          </p:cNvPicPr>
          <p:nvPr/>
        </p:nvPicPr>
        <p:blipFill>
          <a:blip r:embed="rId4">
            <a:extLst>
              <a:ext uri="{28A0092B-C50C-407E-A947-70E740481C1C}">
                <a14:useLocalDpi xmlns:a14="http://schemas.microsoft.com/office/drawing/2010/main" val="0"/>
              </a:ext>
            </a:extLst>
          </a:blip>
          <a:srcRect l="4485" r="5481"/>
          <a:stretch>
            <a:fillRect/>
          </a:stretch>
        </p:blipFill>
        <p:spPr bwMode="auto">
          <a:xfrm>
            <a:off x="6804025" y="457200"/>
            <a:ext cx="4244975" cy="4876800"/>
          </a:xfrm>
          <a:prstGeom prst="rect">
            <a:avLst/>
          </a:prstGeom>
          <a:noFill/>
          <a:ln w="38100">
            <a:solidFill>
              <a:srgbClr val="FFFF66"/>
            </a:solidFill>
            <a:miter lim="800000"/>
            <a:headEnd/>
            <a:tailEnd/>
          </a:ln>
          <a:extLst>
            <a:ext uri="{909E8E84-426E-40DD-AFC4-6F175D3DCCD1}">
              <a14:hiddenFill xmlns:a14="http://schemas.microsoft.com/office/drawing/2010/main">
                <a:solidFill>
                  <a:srgbClr val="FFFFFF"/>
                </a:solidFill>
              </a14:hiddenFill>
            </a:ext>
          </a:extLst>
        </p:spPr>
      </p:pic>
      <p:sp>
        <p:nvSpPr>
          <p:cNvPr id="49156" name="TextBox 1"/>
          <p:cNvSpPr txBox="1">
            <a:spLocks noChangeArrowheads="1"/>
          </p:cNvSpPr>
          <p:nvPr/>
        </p:nvSpPr>
        <p:spPr bwMode="auto">
          <a:xfrm>
            <a:off x="685800" y="5618164"/>
            <a:ext cx="1074420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dirty="0">
                <a:solidFill>
                  <a:srgbClr val="FFFF00"/>
                </a:solidFill>
                <a:latin typeface="Arial Black" panose="020B0A04020102020204" pitchFamily="34" charset="0"/>
              </a:rPr>
              <a:t>“</a:t>
            </a:r>
            <a:r>
              <a:rPr lang="pt-BR" altLang="en-US" sz="2800" dirty="0">
                <a:solidFill>
                  <a:srgbClr val="FFFF00"/>
                </a:solidFill>
                <a:latin typeface="Arial Black" panose="020B0A04020102020204" pitchFamily="34" charset="0"/>
              </a:rPr>
              <a:t>Os que com lágrimas semeiam com júbilo ceifarão</a:t>
            </a:r>
            <a:r>
              <a:rPr lang="en-US" altLang="en-US" sz="2800" dirty="0">
                <a:solidFill>
                  <a:srgbClr val="FFFF00"/>
                </a:solidFill>
                <a:latin typeface="Arial Black" panose="020B0A04020102020204" pitchFamily="34" charset="0"/>
              </a:rPr>
              <a:t>”  </a:t>
            </a:r>
            <a:r>
              <a:rPr lang="en-US" altLang="en-US" sz="1800" dirty="0">
                <a:solidFill>
                  <a:srgbClr val="FFFF00"/>
                </a:solidFill>
                <a:latin typeface="Arial Black" panose="020B0A04020102020204" pitchFamily="34" charset="0"/>
              </a:rPr>
              <a:t>~ Salmo 126:5</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fade">
                                      <p:cBhvr>
                                        <p:cTn id="7" dur="2000"/>
                                        <p:tgtEl>
                                          <p:spTgt spid="21508"/>
                                        </p:tgtEl>
                                      </p:cBhvr>
                                    </p:animEffect>
                                  </p:childTnLst>
                                </p:cTn>
                              </p:par>
                              <p:par>
                                <p:cTn id="8" presetID="10" presetClass="entr" presetSubtype="0" fill="hold" nodeType="withEffect">
                                  <p:stCondLst>
                                    <p:cond delay="0"/>
                                  </p:stCondLst>
                                  <p:childTnLst>
                                    <p:set>
                                      <p:cBhvr>
                                        <p:cTn id="9" dur="1" fill="hold">
                                          <p:stCondLst>
                                            <p:cond delay="0"/>
                                          </p:stCondLst>
                                        </p:cTn>
                                        <p:tgtEl>
                                          <p:spTgt spid="21509"/>
                                        </p:tgtEl>
                                        <p:attrNameLst>
                                          <p:attrName>style.visibility</p:attrName>
                                        </p:attrNameLst>
                                      </p:cBhvr>
                                      <p:to>
                                        <p:strVal val="visible"/>
                                      </p:to>
                                    </p:set>
                                    <p:animEffect transition="in" filter="fade">
                                      <p:cBhvr>
                                        <p:cTn id="10" dur="2000"/>
                                        <p:tgtEl>
                                          <p:spTgt spid="2150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9156"/>
                                        </p:tgtEl>
                                        <p:attrNameLst>
                                          <p:attrName>style.visibility</p:attrName>
                                        </p:attrNameLst>
                                      </p:cBhvr>
                                      <p:to>
                                        <p:strVal val="visible"/>
                                      </p:to>
                                    </p:set>
                                    <p:animEffect transition="in" filter="fade">
                                      <p:cBhvr>
                                        <p:cTn id="15" dur="1000"/>
                                        <p:tgtEl>
                                          <p:spTgt spid="49156"/>
                                        </p:tgtEl>
                                      </p:cBhvr>
                                    </p:animEffect>
                                    <p:anim calcmode="lin" valueType="num">
                                      <p:cBhvr>
                                        <p:cTn id="16" dur="1000" fill="hold"/>
                                        <p:tgtEl>
                                          <p:spTgt spid="49156"/>
                                        </p:tgtEl>
                                        <p:attrNameLst>
                                          <p:attrName>ppt_x</p:attrName>
                                        </p:attrNameLst>
                                      </p:cBhvr>
                                      <p:tavLst>
                                        <p:tav tm="0">
                                          <p:val>
                                            <p:strVal val="#ppt_x"/>
                                          </p:val>
                                        </p:tav>
                                        <p:tav tm="100000">
                                          <p:val>
                                            <p:strVal val="#ppt_x"/>
                                          </p:val>
                                        </p:tav>
                                      </p:tavLst>
                                    </p:anim>
                                    <p:anim calcmode="lin" valueType="num">
                                      <p:cBhvr>
                                        <p:cTn id="17" dur="1000" fill="hold"/>
                                        <p:tgtEl>
                                          <p:spTgt spid="491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9330" name="Picture 2" descr="06070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0"/>
            <a:ext cx="5140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3"/>
          <p:cNvSpPr>
            <a:spLocks noChangeArrowheads="1"/>
          </p:cNvSpPr>
          <p:nvPr/>
        </p:nvSpPr>
        <p:spPr bwMode="auto">
          <a:xfrm>
            <a:off x="152400" y="107951"/>
            <a:ext cx="6019800" cy="6597649"/>
          </a:xfrm>
          <a:prstGeom prst="rect">
            <a:avLst/>
          </a:prstGeom>
          <a:solidFill>
            <a:srgbClr val="0000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99332" name="Rectangle 4"/>
          <p:cNvSpPr>
            <a:spLocks noChangeArrowheads="1"/>
          </p:cNvSpPr>
          <p:nvPr/>
        </p:nvSpPr>
        <p:spPr bwMode="auto">
          <a:xfrm>
            <a:off x="232117" y="158750"/>
            <a:ext cx="5873261" cy="6496050"/>
          </a:xfrm>
          <a:prstGeom prst="rect">
            <a:avLst/>
          </a:prstGeom>
          <a:solidFill>
            <a:schemeClr val="tx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99333" name="Text Box 5"/>
          <p:cNvSpPr txBox="1">
            <a:spLocks noChangeArrowheads="1"/>
          </p:cNvSpPr>
          <p:nvPr/>
        </p:nvSpPr>
        <p:spPr bwMode="auto">
          <a:xfrm>
            <a:off x="218050" y="1310730"/>
            <a:ext cx="5829886" cy="3651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50000"/>
              </a:spcBef>
              <a:buNone/>
            </a:pPr>
            <a:r>
              <a:rPr lang="en-US" altLang="en-US" sz="2600" dirty="0">
                <a:solidFill>
                  <a:schemeClr val="bg1"/>
                </a:solidFill>
              </a:rPr>
              <a:t>“</a:t>
            </a:r>
            <a:r>
              <a:rPr lang="pt-BR" altLang="en-US" sz="2600" dirty="0">
                <a:solidFill>
                  <a:schemeClr val="bg1"/>
                </a:solidFill>
              </a:rPr>
              <a:t>Não tema, pois estou com você; reunirei você e seus descendentes desde o leste e o oeste. Direi ao norte e ao sul: ‘Tragam de volta meus filhos e filhas, desde os confins da terra’</a:t>
            </a:r>
            <a:r>
              <a:rPr lang="en-US" altLang="en-US" sz="2600" dirty="0">
                <a:solidFill>
                  <a:schemeClr val="bg1"/>
                </a:solidFill>
              </a:rPr>
              <a:t>.” </a:t>
            </a:r>
          </a:p>
          <a:p>
            <a:pPr algn="ctr" eaLnBrk="1" hangingPunct="1">
              <a:lnSpc>
                <a:spcPct val="150000"/>
              </a:lnSpc>
              <a:spcBef>
                <a:spcPct val="50000"/>
              </a:spcBef>
              <a:buFontTx/>
              <a:buNone/>
            </a:pPr>
            <a:r>
              <a:rPr lang="en-US" altLang="en-US" sz="2000" dirty="0">
                <a:solidFill>
                  <a:schemeClr val="bg1"/>
                </a:solidFill>
              </a:rPr>
              <a:t>~</a:t>
            </a:r>
            <a:r>
              <a:rPr lang="en-US" altLang="en-US" sz="2000" i="1" dirty="0">
                <a:solidFill>
                  <a:schemeClr val="bg1"/>
                </a:solidFill>
              </a:rPr>
              <a:t> </a:t>
            </a:r>
            <a:r>
              <a:rPr lang="en-US" altLang="en-US" sz="2000" dirty="0" err="1">
                <a:solidFill>
                  <a:schemeClr val="bg1"/>
                </a:solidFill>
              </a:rPr>
              <a:t>Isaías</a:t>
            </a:r>
            <a:r>
              <a:rPr lang="en-US" altLang="en-US" sz="2000" i="1" dirty="0">
                <a:solidFill>
                  <a:schemeClr val="bg1"/>
                </a:solidFill>
              </a:rPr>
              <a:t> </a:t>
            </a:r>
            <a:r>
              <a:rPr lang="en-US" altLang="en-US" sz="2000" dirty="0">
                <a:solidFill>
                  <a:schemeClr val="bg1"/>
                </a:solidFill>
              </a:rPr>
              <a:t>43:5, 6, NVT</a:t>
            </a:r>
          </a:p>
        </p:txBody>
      </p:sp>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4" descr="TheSpir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 y="0"/>
            <a:ext cx="12176760" cy="684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4" descr="TheSpir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 y="0"/>
            <a:ext cx="9128760" cy="68465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1378" name="Picture 2" descr="0516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2724"/>
            <a:ext cx="12192000" cy="664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3"/>
          <p:cNvSpPr>
            <a:spLocks noChangeArrowheads="1"/>
          </p:cNvSpPr>
          <p:nvPr/>
        </p:nvSpPr>
        <p:spPr bwMode="auto">
          <a:xfrm>
            <a:off x="152400" y="5273694"/>
            <a:ext cx="11734800" cy="1508105"/>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101380" name="Text Box 4"/>
          <p:cNvSpPr txBox="1">
            <a:spLocks noChangeArrowheads="1"/>
          </p:cNvSpPr>
          <p:nvPr/>
        </p:nvSpPr>
        <p:spPr bwMode="auto">
          <a:xfrm>
            <a:off x="-190500" y="5029200"/>
            <a:ext cx="12573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a:solidFill>
                  <a:schemeClr val="bg1"/>
                </a:solidFill>
                <a:latin typeface="Calibri" panose="020F0502020204030204" pitchFamily="34" charset="0"/>
              </a:rPr>
              <a:t>“</a:t>
            </a:r>
            <a:r>
              <a:rPr lang="pt-BR" altLang="en-US" sz="2800" b="1" dirty="0">
                <a:solidFill>
                  <a:schemeClr val="bg1"/>
                </a:solidFill>
                <a:latin typeface="Calibri" panose="020F0502020204030204" pitchFamily="34" charset="0"/>
              </a:rPr>
              <a:t>Assim diz o Senhor : ‘Reprima a sua voz de choro e enxugue as lágrimas de seus olhos, porque o seu trabalho será recompensado’, diz o Senhor ; ‘pois os seus filhos voltarão da terra do inimigo</a:t>
            </a:r>
            <a:r>
              <a:rPr lang="en-US" altLang="en-US" sz="2800" b="1" dirty="0">
                <a:solidFill>
                  <a:schemeClr val="bg1"/>
                </a:solidFill>
                <a:latin typeface="Calibri" panose="020F0502020204030204" pitchFamily="34" charset="0"/>
              </a:rPr>
              <a:t>’.”</a:t>
            </a:r>
          </a:p>
          <a:p>
            <a:pPr algn="ctr" eaLnBrk="1" hangingPunct="1">
              <a:spcBef>
                <a:spcPct val="50000"/>
              </a:spcBef>
              <a:buFontTx/>
              <a:buNone/>
            </a:pPr>
            <a:r>
              <a:rPr lang="en-US" altLang="en-US" sz="2400" dirty="0">
                <a:solidFill>
                  <a:schemeClr val="bg1"/>
                </a:solidFill>
                <a:latin typeface="Calibri" panose="020F0502020204030204" pitchFamily="34" charset="0"/>
              </a:rPr>
              <a:t>~ Jeremias 31:16, NAA</a:t>
            </a:r>
          </a:p>
        </p:txBody>
      </p:sp>
    </p:spTree>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3426" name="Picture 2" descr="0516010X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165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Text Box 3"/>
          <p:cNvSpPr txBox="1">
            <a:spLocks noChangeArrowheads="1"/>
          </p:cNvSpPr>
          <p:nvPr/>
        </p:nvSpPr>
        <p:spPr bwMode="auto">
          <a:xfrm>
            <a:off x="5257800" y="762000"/>
            <a:ext cx="3581400" cy="45720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dirty="0" err="1">
                <a:solidFill>
                  <a:schemeClr val="bg1"/>
                </a:solidFill>
                <a:latin typeface="Arial Black" panose="020B0A04020102020204" pitchFamily="34" charset="0"/>
              </a:rPr>
              <a:t>Isaías</a:t>
            </a:r>
            <a:r>
              <a:rPr lang="en-US" altLang="en-US" sz="2400" i="1" dirty="0">
                <a:solidFill>
                  <a:schemeClr val="bg1"/>
                </a:solidFill>
                <a:latin typeface="Arial Black" panose="020B0A04020102020204" pitchFamily="34" charset="0"/>
              </a:rPr>
              <a:t> 49:18, 25b</a:t>
            </a:r>
          </a:p>
        </p:txBody>
      </p:sp>
      <p:pic>
        <p:nvPicPr>
          <p:cNvPr id="5" name="Picture 2" descr="0516010X1"/>
          <p:cNvPicPr>
            <a:picLocks noChangeAspect="1" noChangeArrowheads="1"/>
          </p:cNvPicPr>
          <p:nvPr/>
        </p:nvPicPr>
        <p:blipFill rotWithShape="1">
          <a:blip r:embed="rId3">
            <a:extLst>
              <a:ext uri="{28A0092B-C50C-407E-A947-70E740481C1C}">
                <a14:useLocalDpi xmlns:a14="http://schemas.microsoft.com/office/drawing/2010/main" val="0"/>
              </a:ext>
            </a:extLst>
          </a:blip>
          <a:srcRect r="94167"/>
          <a:stretch/>
        </p:blipFill>
        <p:spPr bwMode="auto">
          <a:xfrm>
            <a:off x="0" y="0"/>
            <a:ext cx="3200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 Box 4"/>
          <p:cNvSpPr txBox="1">
            <a:spLocks noChangeArrowheads="1"/>
          </p:cNvSpPr>
          <p:nvPr/>
        </p:nvSpPr>
        <p:spPr bwMode="auto">
          <a:xfrm>
            <a:off x="228600" y="1828800"/>
            <a:ext cx="8001000" cy="4549707"/>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68275" indent="-16827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50000"/>
              </a:spcBef>
              <a:buFontTx/>
              <a:buNone/>
            </a:pPr>
            <a:r>
              <a:rPr lang="en-US" altLang="en-US" sz="2800" dirty="0">
                <a:solidFill>
                  <a:schemeClr val="bg1"/>
                </a:solidFill>
                <a:latin typeface="Arial Black" panose="020B0A04020102020204" pitchFamily="34" charset="0"/>
              </a:rPr>
              <a:t>“‘</a:t>
            </a:r>
            <a:r>
              <a:rPr lang="pt-BR" altLang="en-US" sz="2800" dirty="0">
                <a:solidFill>
                  <a:schemeClr val="bg1"/>
                </a:solidFill>
                <a:latin typeface="Arial Black" panose="020B0A04020102020204" pitchFamily="34" charset="0"/>
              </a:rPr>
              <a:t>Olhe ao redor e veja, pois todos os seus filhos voltarão para você. Tão certo como eu vivo’, diz o Senhor, ‘eles serão como joias, e você se enfeitará com eles, como uma noiva se enfeita.’”</a:t>
            </a:r>
            <a:r>
              <a:rPr lang="en-US" altLang="en-US" sz="2800" dirty="0">
                <a:solidFill>
                  <a:schemeClr val="bg1"/>
                </a:solidFill>
                <a:latin typeface="Arial Black" panose="020B0A04020102020204" pitchFamily="34" charset="0"/>
              </a:rPr>
              <a:t> “</a:t>
            </a:r>
            <a:r>
              <a:rPr lang="pt-BR" altLang="en-US" sz="2800" dirty="0">
                <a:solidFill>
                  <a:schemeClr val="bg1"/>
                </a:solidFill>
                <a:latin typeface="Arial Black" panose="020B0A04020102020204" pitchFamily="34" charset="0"/>
              </a:rPr>
              <a:t>Pois lutarei contra os que lutam contra você e salvarei seus filhos</a:t>
            </a:r>
            <a:r>
              <a:rPr lang="en-US" altLang="en-US" sz="2800" dirty="0">
                <a:solidFill>
                  <a:schemeClr val="bg1"/>
                </a:solidFill>
                <a:latin typeface="Arial Black" panose="020B0A04020102020204" pitchFamily="34" charset="0"/>
              </a:rPr>
              <a:t>.” </a:t>
            </a:r>
            <a:r>
              <a:rPr lang="en-US" altLang="en-US" sz="2000" dirty="0">
                <a:solidFill>
                  <a:schemeClr val="bg1"/>
                </a:solidFill>
              </a:rPr>
              <a:t>(NVT)</a:t>
            </a:r>
          </a:p>
        </p:txBody>
      </p:sp>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5474" name="Picture 5" descr="prayer for our children"/>
          <p:cNvPicPr>
            <a:picLocks noChangeAspect="1" noChangeArrowheads="1"/>
          </p:cNvPicPr>
          <p:nvPr/>
        </p:nvPicPr>
        <p:blipFill rotWithShape="1">
          <a:blip r:embed="rId3">
            <a:extLst>
              <a:ext uri="{28A0092B-C50C-407E-A947-70E740481C1C}">
                <a14:useLocalDpi xmlns:a14="http://schemas.microsoft.com/office/drawing/2010/main" val="0"/>
              </a:ext>
            </a:extLst>
          </a:blip>
          <a:srcRect r="4854"/>
          <a:stretch/>
        </p:blipFill>
        <p:spPr bwMode="auto">
          <a:xfrm>
            <a:off x="0" y="0"/>
            <a:ext cx="74676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Rectangle 3"/>
          <p:cNvSpPr>
            <a:spLocks noGrp="1" noChangeArrowheads="1"/>
          </p:cNvSpPr>
          <p:nvPr>
            <p:ph type="body" idx="4294967295"/>
          </p:nvPr>
        </p:nvSpPr>
        <p:spPr>
          <a:xfrm>
            <a:off x="7086600" y="0"/>
            <a:ext cx="4953000" cy="6705600"/>
          </a:xfrm>
          <a:effectLst>
            <a:outerShdw dist="35921" dir="2700000" algn="ctr" rotWithShape="0">
              <a:schemeClr val="tx2"/>
            </a:outerShdw>
          </a:effectLst>
        </p:spPr>
        <p:txBody>
          <a:bodyPr/>
          <a:lstStyle/>
          <a:p>
            <a:pPr marL="0" indent="0" algn="ctr" eaLnBrk="1" hangingPunct="1">
              <a:lnSpc>
                <a:spcPct val="150000"/>
              </a:lnSpc>
              <a:buNone/>
            </a:pPr>
            <a:r>
              <a:rPr lang="en-US" altLang="en-US" sz="2600" dirty="0">
                <a:solidFill>
                  <a:srgbClr val="92D050"/>
                </a:solidFill>
              </a:rPr>
              <a:t>“</a:t>
            </a:r>
            <a:r>
              <a:rPr lang="pt-BR" altLang="en-US" sz="2600" dirty="0">
                <a:solidFill>
                  <a:srgbClr val="92D050"/>
                </a:solidFill>
              </a:rPr>
              <a:t>No </a:t>
            </a:r>
            <a:r>
              <a:rPr lang="pt-BR" altLang="en-US" sz="2600" dirty="0" err="1">
                <a:solidFill>
                  <a:srgbClr val="92D050"/>
                </a:solidFill>
              </a:rPr>
              <a:t>entando</a:t>
            </a:r>
            <a:r>
              <a:rPr lang="pt-BR" altLang="en-US" sz="2600" dirty="0">
                <a:solidFill>
                  <a:srgbClr val="92D050"/>
                </a:solidFill>
              </a:rPr>
              <a:t>, se os pais reconhecessem que nunca estão desobrigados da responsabilidade de educar e preparar os filhos para Deus, se com fé fizessem sua obra, cooperando com Deus por meio da oração e trabalho fervorosos, teriam êxito em levá-los ao Salvador.</a:t>
            </a:r>
            <a:r>
              <a:rPr lang="en-US" altLang="en-US" sz="2800" dirty="0">
                <a:solidFill>
                  <a:srgbClr val="92D050"/>
                </a:solidFill>
              </a:rPr>
              <a:t> </a:t>
            </a:r>
            <a:br>
              <a:rPr lang="en-US" altLang="en-US" sz="2800" dirty="0">
                <a:solidFill>
                  <a:srgbClr val="92D050"/>
                </a:solidFill>
              </a:rPr>
            </a:br>
            <a:r>
              <a:rPr lang="en-US" altLang="en-US" sz="1800" dirty="0">
                <a:solidFill>
                  <a:srgbClr val="92D050"/>
                </a:solidFill>
              </a:rPr>
              <a:t>~ Signs of the Times</a:t>
            </a:r>
            <a:r>
              <a:rPr lang="en-US" altLang="en-US" sz="1800" i="1" dirty="0">
                <a:solidFill>
                  <a:srgbClr val="92D050"/>
                </a:solidFill>
              </a:rPr>
              <a:t>, </a:t>
            </a:r>
            <a:r>
              <a:rPr lang="en-US" altLang="en-US" sz="1800" dirty="0">
                <a:solidFill>
                  <a:srgbClr val="92D050"/>
                </a:solidFill>
              </a:rPr>
              <a:t>9 de </a:t>
            </a:r>
            <a:r>
              <a:rPr lang="en-US" altLang="en-US" sz="1800" dirty="0" err="1">
                <a:solidFill>
                  <a:srgbClr val="92D050"/>
                </a:solidFill>
              </a:rPr>
              <a:t>abril</a:t>
            </a:r>
            <a:r>
              <a:rPr lang="en-US" altLang="en-US" sz="1800" dirty="0">
                <a:solidFill>
                  <a:srgbClr val="92D050"/>
                </a:solidFill>
              </a:rPr>
              <a:t>, 1896, </a:t>
            </a:r>
            <a:r>
              <a:rPr lang="en-US" altLang="en-US" sz="1800" dirty="0" err="1">
                <a:solidFill>
                  <a:srgbClr val="92D050"/>
                </a:solidFill>
              </a:rPr>
              <a:t>em</a:t>
            </a:r>
            <a:r>
              <a:rPr lang="en-US" altLang="en-US" sz="1800" dirty="0">
                <a:solidFill>
                  <a:srgbClr val="92D050"/>
                </a:solidFill>
              </a:rPr>
              <a:t> </a:t>
            </a:r>
            <a:r>
              <a:rPr lang="en-US" altLang="en-US" sz="1800" i="1" dirty="0" err="1">
                <a:solidFill>
                  <a:srgbClr val="92D050"/>
                </a:solidFill>
              </a:rPr>
              <a:t>Orientação</a:t>
            </a:r>
            <a:r>
              <a:rPr lang="en-US" altLang="en-US" sz="1800" i="1" dirty="0">
                <a:solidFill>
                  <a:srgbClr val="92D050"/>
                </a:solidFill>
              </a:rPr>
              <a:t> da </a:t>
            </a:r>
            <a:r>
              <a:rPr lang="en-US" altLang="en-US" sz="1800" i="1" dirty="0" err="1">
                <a:solidFill>
                  <a:srgbClr val="92D050"/>
                </a:solidFill>
              </a:rPr>
              <a:t>Criança</a:t>
            </a:r>
            <a:r>
              <a:rPr lang="en-US" altLang="en-US" sz="1800" dirty="0">
                <a:solidFill>
                  <a:srgbClr val="92D050"/>
                </a:solidFill>
              </a:rPr>
              <a:t>, p. 9</a:t>
            </a:r>
          </a:p>
          <a:p>
            <a:pPr marL="0" indent="0" eaLnBrk="1" hangingPunct="1">
              <a:lnSpc>
                <a:spcPct val="150000"/>
              </a:lnSpc>
              <a:buNone/>
            </a:pPr>
            <a:r>
              <a:rPr lang="en-US" altLang="en-US" sz="2600" dirty="0">
                <a:solidFill>
                  <a:srgbClr val="FDDF03"/>
                </a:solidFill>
              </a:rPr>
              <a:t> </a:t>
            </a:r>
          </a:p>
        </p:txBody>
      </p:sp>
    </p:spTree>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5140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3"/>
          <p:cNvSpPr>
            <a:spLocks noChangeArrowheads="1"/>
          </p:cNvSpPr>
          <p:nvPr/>
        </p:nvSpPr>
        <p:spPr bwMode="auto">
          <a:xfrm>
            <a:off x="5410200" y="152400"/>
            <a:ext cx="6629400" cy="6553200"/>
          </a:xfrm>
          <a:prstGeom prst="rect">
            <a:avLst/>
          </a:prstGeom>
          <a:solidFill>
            <a:srgbClr val="98024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30052" name="Rectangle 4"/>
          <p:cNvSpPr>
            <a:spLocks noChangeArrowheads="1"/>
          </p:cNvSpPr>
          <p:nvPr/>
        </p:nvSpPr>
        <p:spPr bwMode="auto">
          <a:xfrm>
            <a:off x="5486400" y="257176"/>
            <a:ext cx="6477000" cy="6372225"/>
          </a:xfrm>
          <a:prstGeom prst="rect">
            <a:avLst/>
          </a:prstGeom>
          <a:solidFill>
            <a:schemeClr val="tx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30053" name="Text Box 5"/>
          <p:cNvSpPr txBox="1">
            <a:spLocks noChangeArrowheads="1"/>
          </p:cNvSpPr>
          <p:nvPr/>
        </p:nvSpPr>
        <p:spPr bwMode="auto">
          <a:xfrm>
            <a:off x="5715000" y="967800"/>
            <a:ext cx="6019800" cy="3940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50000"/>
              </a:spcBef>
              <a:buFontTx/>
              <a:buNone/>
            </a:pPr>
            <a:r>
              <a:rPr lang="en-US" altLang="en-US" b="1" dirty="0">
                <a:solidFill>
                  <a:srgbClr val="98024D"/>
                </a:solidFill>
                <a:latin typeface="BibleScrT"/>
              </a:rPr>
              <a:t>“</a:t>
            </a:r>
            <a:r>
              <a:rPr lang="pt-BR" altLang="en-US" b="1" dirty="0">
                <a:solidFill>
                  <a:srgbClr val="98024D"/>
                </a:solidFill>
                <a:latin typeface="BibleScrT"/>
              </a:rPr>
              <a:t>Buscarei as perdidas, trarei de volta as desgarradas, enfaixarei as quebradas e curarei as doente [...]</a:t>
            </a:r>
            <a:r>
              <a:rPr lang="en-US" altLang="en-US" b="1" dirty="0">
                <a:solidFill>
                  <a:srgbClr val="98024D"/>
                </a:solidFill>
                <a:latin typeface="BibleScrT"/>
              </a:rPr>
              <a:t>”</a:t>
            </a:r>
          </a:p>
          <a:p>
            <a:pPr algn="ctr" eaLnBrk="1" hangingPunct="1">
              <a:lnSpc>
                <a:spcPct val="150000"/>
              </a:lnSpc>
              <a:spcBef>
                <a:spcPct val="50000"/>
              </a:spcBef>
              <a:buFontTx/>
              <a:buNone/>
            </a:pPr>
            <a:r>
              <a:rPr lang="en-US" altLang="en-US" sz="1800" dirty="0">
                <a:solidFill>
                  <a:srgbClr val="98024D"/>
                </a:solidFill>
              </a:rPr>
              <a:t>~</a:t>
            </a:r>
            <a:r>
              <a:rPr lang="en-US" altLang="en-US" dirty="0">
                <a:solidFill>
                  <a:srgbClr val="98024D"/>
                </a:solidFill>
              </a:rPr>
              <a:t> </a:t>
            </a:r>
            <a:r>
              <a:rPr lang="en-US" altLang="en-US" sz="1800" b="1" dirty="0">
                <a:solidFill>
                  <a:srgbClr val="98024D"/>
                </a:solidFill>
                <a:latin typeface="BibleScrT"/>
              </a:rPr>
              <a:t>Ezequiel 34:16</a:t>
            </a:r>
          </a:p>
        </p:txBody>
      </p:sp>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4146" name="Picture 5" descr="whe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3"/>
          <p:cNvSpPr>
            <a:spLocks noGrp="1" noChangeArrowheads="1"/>
          </p:cNvSpPr>
          <p:nvPr>
            <p:ph type="body" idx="4294967295"/>
          </p:nvPr>
        </p:nvSpPr>
        <p:spPr>
          <a:xfrm>
            <a:off x="2057400" y="457200"/>
            <a:ext cx="8229600" cy="1752600"/>
          </a:xfrm>
          <a:effectLst>
            <a:outerShdw dist="17961" dir="2700000" algn="ctr" rotWithShape="0">
              <a:srgbClr val="AF8F05"/>
            </a:outerShdw>
          </a:effectLst>
        </p:spPr>
        <p:txBody>
          <a:bodyPr/>
          <a:lstStyle/>
          <a:p>
            <a:pPr marL="0" indent="0" eaLnBrk="1" hangingPunct="1">
              <a:buNone/>
            </a:pPr>
            <a:r>
              <a:rPr lang="pt-BR" altLang="en-US" dirty="0">
                <a:solidFill>
                  <a:srgbClr val="FCE99A"/>
                </a:solidFill>
              </a:rPr>
              <a:t>“E não nos cansemos de fazer o bem, porque no tempo certo faremos a colheita, se não desanimarmos.”</a:t>
            </a:r>
            <a:r>
              <a:rPr lang="pt-BR" altLang="en-US" sz="2000" dirty="0">
                <a:solidFill>
                  <a:srgbClr val="FCE99A"/>
                </a:solidFill>
              </a:rPr>
              <a:t>~ </a:t>
            </a:r>
            <a:r>
              <a:rPr lang="pt-BR" altLang="en-US" sz="2000" i="1" dirty="0">
                <a:solidFill>
                  <a:srgbClr val="FCE99A"/>
                </a:solidFill>
              </a:rPr>
              <a:t>Gálatas 6:9</a:t>
            </a:r>
            <a:endParaRPr lang="pt-BR" altLang="en-US" sz="2000" dirty="0">
              <a:solidFill>
                <a:srgbClr val="FCE99A"/>
              </a:solidFill>
            </a:endParaRPr>
          </a:p>
          <a:p>
            <a:pPr marL="0" indent="0" eaLnBrk="1" hangingPunct="1">
              <a:buNone/>
            </a:pPr>
            <a:endParaRPr lang="en-US" altLang="en-US" dirty="0">
              <a:solidFill>
                <a:srgbClr val="FCE99A"/>
              </a:solidFill>
            </a:endParaRPr>
          </a:p>
        </p:txBody>
      </p:sp>
    </p:spTree>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6"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57"/>
            <a:ext cx="12192000" cy="68507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32657"/>
            <a:ext cx="12039600" cy="7941726"/>
          </a:xfrm>
          <a:prstGeom prst="rect">
            <a:avLst/>
          </a:prstGeom>
          <a:noFill/>
        </p:spPr>
        <p:txBody>
          <a:bodyPr wrap="square" rtlCol="0">
            <a:spAutoFit/>
          </a:bodyPr>
          <a:lstStyle/>
          <a:p>
            <a:pPr>
              <a:lnSpc>
                <a:spcPct val="150000"/>
              </a:lnSpc>
            </a:pPr>
            <a:r>
              <a:rPr lang="pt-BR" sz="2800" dirty="0">
                <a:solidFill>
                  <a:srgbClr val="996633"/>
                </a:solidFill>
              </a:rPr>
              <a:t>Querido esposo:</a:t>
            </a:r>
          </a:p>
          <a:p>
            <a:pPr>
              <a:lnSpc>
                <a:spcPct val="150000"/>
              </a:lnSpc>
            </a:pPr>
            <a:r>
              <a:rPr lang="pt-BR" sz="2800" dirty="0">
                <a:solidFill>
                  <a:srgbClr val="996633"/>
                </a:solidFill>
              </a:rPr>
              <a:t>Ontem à noite eu visitei Edson. . . Conversei com ele de forma clara, mas gentil, mas seus sentimentos eram muito fortes de que ele havia sido [injustiçado]. . . Orei por Edson, mas seu coração parecia inquebrável. Resolvi então passar a noite em oração, pois nossa ajuda poderia vir somente de Deus. Eu havia orado cinco vezes, e Edson, quatro. Na última vez, ele se quebrantou. Ele fez uma entrega total a Deus e tais súplicas e pedidos sinceros que raramente ouvi. Então, ele orou novamente e parecia estar em agonia de espírito</a:t>
            </a:r>
            <a:r>
              <a:rPr lang="en-US" sz="2800" dirty="0">
                <a:solidFill>
                  <a:srgbClr val="996633"/>
                </a:solidFill>
              </a:rPr>
              <a:t>, </a:t>
            </a:r>
            <a:r>
              <a:rPr lang="pt-BR" sz="2800" dirty="0">
                <a:solidFill>
                  <a:srgbClr val="996633"/>
                </a:solidFill>
              </a:rPr>
              <a:t>confessando seus erros, quebrantado de espírito, suas lágrimas livremente misturadas com suas orações.</a:t>
            </a:r>
            <a:r>
              <a:rPr lang="en-US" sz="2800" dirty="0">
                <a:solidFill>
                  <a:srgbClr val="996633"/>
                </a:solidFill>
              </a:rPr>
              <a:t> </a:t>
            </a:r>
            <a:r>
              <a:rPr lang="en-US" sz="2000" i="1" dirty="0">
                <a:solidFill>
                  <a:srgbClr val="996633"/>
                </a:solidFill>
              </a:rPr>
              <a:t>(cont.)</a:t>
            </a:r>
          </a:p>
          <a:p>
            <a:pPr>
              <a:lnSpc>
                <a:spcPct val="150000"/>
              </a:lnSpc>
            </a:pPr>
            <a:endParaRPr lang="en-US" sz="3200" dirty="0">
              <a:solidFill>
                <a:srgbClr val="996633"/>
              </a:solidFill>
            </a:endParaRPr>
          </a:p>
          <a:p>
            <a:pPr>
              <a:lnSpc>
                <a:spcPct val="150000"/>
              </a:lnSpc>
            </a:pPr>
            <a:r>
              <a:rPr lang="en-US" sz="3200" dirty="0">
                <a:solidFill>
                  <a:srgbClr val="996633"/>
                </a:solidFill>
              </a:rPr>
              <a:t>. </a:t>
            </a:r>
          </a:p>
        </p:txBody>
      </p:sp>
    </p:spTree>
    <p:extLst>
      <p:ext uri="{BB962C8B-B14F-4D97-AF65-F5344CB8AC3E}">
        <p14:creationId xmlns:p14="http://schemas.microsoft.com/office/powerpoint/2010/main" val="73508374"/>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57"/>
            <a:ext cx="12192000" cy="68507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81000" y="762000"/>
            <a:ext cx="11506200" cy="4185761"/>
          </a:xfrm>
          <a:prstGeom prst="rect">
            <a:avLst/>
          </a:prstGeom>
          <a:noFill/>
        </p:spPr>
        <p:txBody>
          <a:bodyPr wrap="square" rtlCol="0">
            <a:spAutoFit/>
          </a:bodyPr>
          <a:lstStyle/>
          <a:p>
            <a:pPr>
              <a:lnSpc>
                <a:spcPct val="150000"/>
              </a:lnSpc>
            </a:pPr>
            <a:r>
              <a:rPr lang="pt-BR" sz="2800" dirty="0">
                <a:solidFill>
                  <a:srgbClr val="996633"/>
                </a:solidFill>
              </a:rPr>
              <a:t>A sala parecia estar iluminada pela presença de Deus. . . Sem dúvida, a salvação havia chegado àquela casa. Ele então me acompanhou até minha casa. Eu não dormi muito ontem à noite e me senti exausta esta manhã, mas estou muito grata por termos atravessado a nuvem de escuridão ontem à noite e obtido a vitória</a:t>
            </a:r>
            <a:r>
              <a:rPr lang="en-US" sz="2800" dirty="0">
                <a:solidFill>
                  <a:srgbClr val="996633"/>
                </a:solidFill>
              </a:rPr>
              <a:t>. </a:t>
            </a:r>
            <a:r>
              <a:rPr lang="en-US" sz="2000" i="1" dirty="0">
                <a:solidFill>
                  <a:srgbClr val="996633"/>
                </a:solidFill>
              </a:rPr>
              <a:t>(cont.)</a:t>
            </a:r>
          </a:p>
          <a:p>
            <a:endParaRPr lang="en-US" sz="2800" dirty="0">
              <a:solidFill>
                <a:srgbClr val="996633"/>
              </a:solidFill>
            </a:endParaRPr>
          </a:p>
          <a:p>
            <a:r>
              <a:rPr lang="en-US" sz="2800" dirty="0">
                <a:solidFill>
                  <a:srgbClr val="996633"/>
                </a:solidFill>
              </a:rPr>
              <a:t>. </a:t>
            </a:r>
          </a:p>
        </p:txBody>
      </p:sp>
    </p:spTree>
    <p:extLst>
      <p:ext uri="{BB962C8B-B14F-4D97-AF65-F5344CB8AC3E}">
        <p14:creationId xmlns:p14="http://schemas.microsoft.com/office/powerpoint/2010/main" val="1573566288"/>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57"/>
            <a:ext cx="12192000" cy="68507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04800" y="762000"/>
            <a:ext cx="11582400" cy="5693866"/>
          </a:xfrm>
          <a:prstGeom prst="rect">
            <a:avLst/>
          </a:prstGeom>
          <a:noFill/>
        </p:spPr>
        <p:txBody>
          <a:bodyPr wrap="square" rtlCol="0">
            <a:spAutoFit/>
          </a:bodyPr>
          <a:lstStyle/>
          <a:p>
            <a:pPr>
              <a:lnSpc>
                <a:spcPct val="150000"/>
              </a:lnSpc>
            </a:pPr>
            <a:r>
              <a:rPr lang="pt-BR" sz="2800" dirty="0">
                <a:solidFill>
                  <a:srgbClr val="996633"/>
                </a:solidFill>
              </a:rPr>
              <a:t>Eu estava determinada a não desistir da luta até que a vitória viesse. Eu nunca vi Edson tão profundamente comovido antes e tão sensível a seu perigo e fraqueza [...] Eu passei muitas horas orando a Deus por Edson antes de visitá-lo [</a:t>
            </a:r>
            <a:r>
              <a:rPr lang="en-US" sz="2800" dirty="0">
                <a:solidFill>
                  <a:srgbClr val="996633"/>
                </a:solidFill>
              </a:rPr>
              <a:t>...]”</a:t>
            </a:r>
          </a:p>
          <a:p>
            <a:endParaRPr lang="en-US" sz="2800" dirty="0">
              <a:solidFill>
                <a:srgbClr val="996633"/>
              </a:solidFill>
            </a:endParaRPr>
          </a:p>
          <a:p>
            <a:r>
              <a:rPr lang="en-US" sz="2800" dirty="0">
                <a:solidFill>
                  <a:srgbClr val="996633"/>
                </a:solidFill>
              </a:rPr>
              <a:t>Com amor, </a:t>
            </a:r>
          </a:p>
          <a:p>
            <a:endParaRPr lang="en-US" sz="2800" dirty="0">
              <a:solidFill>
                <a:srgbClr val="996633"/>
              </a:solidFill>
            </a:endParaRPr>
          </a:p>
          <a:p>
            <a:r>
              <a:rPr lang="en-US" sz="2800" dirty="0">
                <a:solidFill>
                  <a:srgbClr val="996633"/>
                </a:solidFill>
              </a:rPr>
              <a:t>Ellen</a:t>
            </a:r>
          </a:p>
          <a:p>
            <a:r>
              <a:rPr lang="en-US" sz="2400" i="1" dirty="0">
                <a:solidFill>
                  <a:srgbClr val="996633"/>
                </a:solidFill>
              </a:rPr>
              <a:t>			</a:t>
            </a:r>
          </a:p>
          <a:p>
            <a:r>
              <a:rPr lang="en-US" sz="2400" i="1" dirty="0">
                <a:solidFill>
                  <a:srgbClr val="996633"/>
                </a:solidFill>
              </a:rPr>
              <a:t>			 ~ Manuscript Releases,</a:t>
            </a:r>
            <a:r>
              <a:rPr lang="en-US" sz="2400" dirty="0">
                <a:solidFill>
                  <a:srgbClr val="996633"/>
                </a:solidFill>
              </a:rPr>
              <a:t> v. 8, p. 29 </a:t>
            </a:r>
          </a:p>
          <a:p>
            <a:endParaRPr lang="en-US" dirty="0">
              <a:solidFill>
                <a:srgbClr val="996633"/>
              </a:solidFill>
            </a:endParaRPr>
          </a:p>
          <a:p>
            <a:r>
              <a:rPr lang="en-US" dirty="0">
                <a:solidFill>
                  <a:srgbClr val="996633"/>
                </a:solidFill>
              </a:rPr>
              <a:t>. </a:t>
            </a:r>
          </a:p>
        </p:txBody>
      </p:sp>
    </p:spTree>
    <p:extLst>
      <p:ext uri="{BB962C8B-B14F-4D97-AF65-F5344CB8AC3E}">
        <p14:creationId xmlns:p14="http://schemas.microsoft.com/office/powerpoint/2010/main" val="3516971256"/>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8370" name="Picture 2" descr="God-Adam.bmp"/>
          <p:cNvPicPr>
            <a:picLocks noChangeAspect="1"/>
          </p:cNvPicPr>
          <p:nvPr/>
        </p:nvPicPr>
        <p:blipFill>
          <a:blip r:embed="rId3" cstate="print"/>
          <a:srcRect l="9111" t="31111" r="9111" b="22221"/>
          <a:stretch>
            <a:fillRect/>
          </a:stretch>
        </p:blipFill>
        <p:spPr bwMode="auto">
          <a:xfrm>
            <a:off x="0" y="3657600"/>
            <a:ext cx="12192000" cy="3200400"/>
          </a:xfrm>
          <a:prstGeom prst="rect">
            <a:avLst/>
          </a:prstGeom>
          <a:noFill/>
          <a:ln w="9525">
            <a:noFill/>
            <a:miter lim="800000"/>
            <a:headEnd/>
            <a:tailEnd/>
          </a:ln>
        </p:spPr>
      </p:pic>
      <p:sp>
        <p:nvSpPr>
          <p:cNvPr id="4" name="TextBox 3"/>
          <p:cNvSpPr txBox="1"/>
          <p:nvPr/>
        </p:nvSpPr>
        <p:spPr>
          <a:xfrm>
            <a:off x="203200" y="165101"/>
            <a:ext cx="11684000" cy="4031488"/>
          </a:xfrm>
          <a:prstGeom prst="rect">
            <a:avLst/>
          </a:prstGeom>
          <a:noFill/>
        </p:spPr>
        <p:txBody>
          <a:bodyPr>
            <a:spAutoFit/>
          </a:bodyPr>
          <a:lstStyle/>
          <a:p>
            <a:pPr algn="ctr">
              <a:defRPr/>
            </a:pPr>
            <a:r>
              <a:rPr lang="en-US" sz="3733" dirty="0">
                <a:solidFill>
                  <a:srgbClr val="E2CCA3"/>
                </a:solidFill>
                <a:latin typeface="Arial Black" pitchFamily="34" charset="0"/>
              </a:rPr>
              <a:t>“</a:t>
            </a:r>
            <a:r>
              <a:rPr lang="pt-BR" sz="3733" dirty="0">
                <a:solidFill>
                  <a:srgbClr val="E2CCA3"/>
                </a:solidFill>
                <a:latin typeface="Arial Black" pitchFamily="34" charset="0"/>
              </a:rPr>
              <a:t>Depois de terdes cumprido fielmente o vosso dever para com os vossos filhos, então levai-os a Deus e Lhe pedi que vos ajude. Dizei-Lhe que tendes feito a vossa parte e então pedi com fé que Deus faça a Sua, aquilo que vós não podeis fazer</a:t>
            </a:r>
            <a:r>
              <a:rPr lang="en-US" sz="3733" dirty="0">
                <a:solidFill>
                  <a:srgbClr val="E2CCA3"/>
                </a:solidFill>
                <a:latin typeface="Arial Black" pitchFamily="34" charset="0"/>
              </a:rPr>
              <a:t>.” </a:t>
            </a:r>
            <a:br>
              <a:rPr lang="en-US" sz="3733" dirty="0">
                <a:solidFill>
                  <a:srgbClr val="E2CCA3"/>
                </a:solidFill>
                <a:latin typeface="Arial Black" pitchFamily="34" charset="0"/>
              </a:rPr>
            </a:br>
            <a:r>
              <a:rPr lang="en-US" sz="3200" dirty="0">
                <a:solidFill>
                  <a:srgbClr val="E2CCA3"/>
                </a:solidFill>
                <a:latin typeface="Arial Black" pitchFamily="34" charset="0"/>
              </a:rPr>
              <a:t>~ </a:t>
            </a:r>
            <a:r>
              <a:rPr lang="en-US" sz="3200" i="1" dirty="0" err="1">
                <a:solidFill>
                  <a:srgbClr val="E2CCA3"/>
                </a:solidFill>
                <a:effectLst>
                  <a:outerShdw blurRad="38100" dist="38100" dir="2700000" algn="tl">
                    <a:srgbClr val="000000">
                      <a:alpha val="43137"/>
                    </a:srgbClr>
                  </a:outerShdw>
                </a:effectLst>
              </a:rPr>
              <a:t>Orientação</a:t>
            </a:r>
            <a:r>
              <a:rPr lang="en-US" sz="3200" i="1" dirty="0">
                <a:solidFill>
                  <a:srgbClr val="E2CCA3"/>
                </a:solidFill>
                <a:effectLst>
                  <a:outerShdw blurRad="38100" dist="38100" dir="2700000" algn="tl">
                    <a:srgbClr val="000000">
                      <a:alpha val="43137"/>
                    </a:srgbClr>
                  </a:outerShdw>
                </a:effectLst>
              </a:rPr>
              <a:t> da </a:t>
            </a:r>
            <a:r>
              <a:rPr lang="en-US" sz="3200" i="1" dirty="0" err="1">
                <a:solidFill>
                  <a:srgbClr val="E2CCA3"/>
                </a:solidFill>
                <a:effectLst>
                  <a:outerShdw blurRad="38100" dist="38100" dir="2700000" algn="tl">
                    <a:srgbClr val="000000">
                      <a:alpha val="43137"/>
                    </a:srgbClr>
                  </a:outerShdw>
                </a:effectLst>
              </a:rPr>
              <a:t>Criança</a:t>
            </a:r>
            <a:r>
              <a:rPr lang="en-US" sz="3200" i="1" dirty="0">
                <a:solidFill>
                  <a:srgbClr val="E2CCA3"/>
                </a:solidFill>
                <a:effectLst>
                  <a:outerShdw blurRad="38100" dist="38100" dir="2700000" algn="tl">
                    <a:srgbClr val="000000">
                      <a:alpha val="43137"/>
                    </a:srgbClr>
                  </a:outerShdw>
                </a:effectLst>
              </a:rPr>
              <a:t>, </a:t>
            </a:r>
            <a:r>
              <a:rPr lang="en-US" sz="3200" dirty="0">
                <a:solidFill>
                  <a:srgbClr val="E2CCA3"/>
                </a:solidFill>
                <a:effectLst>
                  <a:outerShdw blurRad="38100" dist="38100" dir="2700000" algn="tl">
                    <a:srgbClr val="000000">
                      <a:alpha val="43137"/>
                    </a:srgbClr>
                  </a:outerShdw>
                </a:effectLst>
              </a:rPr>
              <a:t>p. 163 </a:t>
            </a:r>
          </a:p>
        </p:txBody>
      </p:sp>
    </p:spTree>
    <p:extLst>
      <p:ext uri="{BB962C8B-B14F-4D97-AF65-F5344CB8AC3E}">
        <p14:creationId xmlns:p14="http://schemas.microsoft.com/office/powerpoint/2010/main" val="2721565676"/>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59394" name="TextBox 1"/>
          <p:cNvSpPr txBox="1">
            <a:spLocks noChangeArrowheads="1"/>
          </p:cNvSpPr>
          <p:nvPr/>
        </p:nvSpPr>
        <p:spPr bwMode="auto">
          <a:xfrm>
            <a:off x="508000" y="482601"/>
            <a:ext cx="5486400" cy="5836854"/>
          </a:xfrm>
          <a:prstGeom prst="rect">
            <a:avLst/>
          </a:prstGeom>
          <a:noFill/>
          <a:ln w="9525">
            <a:noFill/>
            <a:miter lim="800000"/>
            <a:headEnd/>
            <a:tailEnd/>
          </a:ln>
        </p:spPr>
        <p:txBody>
          <a:bodyPr>
            <a:spAutoFit/>
          </a:bodyPr>
          <a:lstStyle/>
          <a:p>
            <a:r>
              <a:rPr lang="en-US" sz="3733" dirty="0">
                <a:solidFill>
                  <a:srgbClr val="B88521"/>
                </a:solidFill>
              </a:rPr>
              <a:t>“</a:t>
            </a:r>
            <a:r>
              <a:rPr lang="pt-BR" sz="3733" dirty="0">
                <a:solidFill>
                  <a:srgbClr val="B88521"/>
                </a:solidFill>
              </a:rPr>
              <a:t>Ele Se agrada com a fé que O toma por Sua Palavra. A mãe de Agostinho orou pela conversão de seu filho. Ela não viu evidência de que o Espírito de Deus estava impressionando o coração dele, mas não desanimou</a:t>
            </a:r>
            <a:r>
              <a:rPr lang="en-US" sz="3733" dirty="0">
                <a:solidFill>
                  <a:srgbClr val="B88521"/>
                </a:solidFill>
              </a:rPr>
              <a:t>. [...] </a:t>
            </a:r>
            <a:r>
              <a:rPr lang="en-US" sz="2400" i="1" dirty="0">
                <a:solidFill>
                  <a:srgbClr val="B88521"/>
                </a:solidFill>
              </a:rPr>
              <a:t>(</a:t>
            </a:r>
            <a:r>
              <a:rPr lang="en-US" sz="2400" i="1" dirty="0" err="1">
                <a:solidFill>
                  <a:srgbClr val="B88521"/>
                </a:solidFill>
              </a:rPr>
              <a:t>cont</a:t>
            </a:r>
            <a:r>
              <a:rPr lang="en-US" sz="2400" i="1" dirty="0">
                <a:solidFill>
                  <a:srgbClr val="B88521"/>
                </a:solidFill>
              </a:rPr>
              <a:t>)</a:t>
            </a:r>
          </a:p>
        </p:txBody>
      </p:sp>
      <p:pic>
        <p:nvPicPr>
          <p:cNvPr id="3" name="Picture 2" descr="Sandro Botticelli, Saint Augustine">
            <a:hlinkClick r:id="rId3"/>
          </p:cNvPr>
          <p:cNvPicPr>
            <a:picLocks noChangeAspect="1" noChangeArrowheads="1"/>
          </p:cNvPicPr>
          <p:nvPr/>
        </p:nvPicPr>
        <p:blipFill>
          <a:blip r:embed="rId4" cstate="print"/>
          <a:srcRect/>
          <a:stretch>
            <a:fillRect/>
          </a:stretch>
        </p:blipFill>
        <p:spPr bwMode="auto">
          <a:xfrm>
            <a:off x="6807200" y="76200"/>
            <a:ext cx="5221869" cy="6629400"/>
          </a:xfrm>
          <a:prstGeom prst="rect">
            <a:avLst/>
          </a:prstGeom>
          <a:ln>
            <a:noFill/>
          </a:ln>
          <a:effectLst>
            <a:softEdge rad="112500"/>
          </a:effectLst>
        </p:spPr>
      </p:pic>
    </p:spTree>
    <p:extLst>
      <p:ext uri="{BB962C8B-B14F-4D97-AF65-F5344CB8AC3E}">
        <p14:creationId xmlns:p14="http://schemas.microsoft.com/office/powerpoint/2010/main" val="2146842"/>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Dunjun-HolySpirit_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5" descr="Dunjun-HolySpirit_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6"/>
          <p:cNvSpPr txBox="1">
            <a:spLocks noChangeArrowheads="1"/>
          </p:cNvSpPr>
          <p:nvPr/>
        </p:nvSpPr>
        <p:spPr bwMode="auto">
          <a:xfrm>
            <a:off x="1524000" y="685800"/>
            <a:ext cx="5867400" cy="5861050"/>
          </a:xfrm>
          <a:prstGeom prst="rect">
            <a:avLst/>
          </a:prstGeom>
          <a:noFill/>
          <a:ln>
            <a:noFill/>
          </a:ln>
          <a:effectLst>
            <a:outerShdw dist="45791" dir="2021404" algn="ctr" rotWithShape="0">
              <a:schemeClr val="tx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600" dirty="0">
                <a:solidFill>
                  <a:schemeClr val="bg1"/>
                </a:solidFill>
                <a:latin typeface="Arial Black" panose="020B0A04020102020204" pitchFamily="34" charset="0"/>
              </a:rPr>
              <a:t>“</a:t>
            </a:r>
            <a:r>
              <a:rPr lang="pt-BR" altLang="en-US" sz="3600" dirty="0">
                <a:solidFill>
                  <a:schemeClr val="bg1"/>
                </a:solidFill>
                <a:latin typeface="Arial Black" panose="020B0A04020102020204" pitchFamily="34" charset="0"/>
              </a:rPr>
              <a:t>Cristo, o grande Mestre, possuía ilimitada variedade de assuntos de que escolher, mas aquele em que mais longamente demorava era a dotação do Espírito Santo</a:t>
            </a:r>
            <a:r>
              <a:rPr lang="en-US" altLang="en-US" sz="3600" dirty="0">
                <a:solidFill>
                  <a:schemeClr val="bg1"/>
                </a:solidFill>
                <a:latin typeface="Arial Black" panose="020B0A04020102020204" pitchFamily="34" charset="0"/>
              </a:rPr>
              <a:t>.”</a:t>
            </a:r>
            <a:endParaRPr lang="en-US" altLang="en-US" sz="1800" dirty="0">
              <a:solidFill>
                <a:schemeClr val="bg1"/>
              </a:solidFill>
              <a:latin typeface="Arial Black" panose="020B0A04020102020204" pitchFamily="34" charset="0"/>
            </a:endParaRPr>
          </a:p>
          <a:p>
            <a:pPr eaLnBrk="1" hangingPunct="1">
              <a:spcBef>
                <a:spcPct val="50000"/>
              </a:spcBef>
              <a:buFontTx/>
              <a:buNone/>
            </a:pPr>
            <a:endParaRPr lang="en-US" altLang="en-US" sz="1800" dirty="0">
              <a:solidFill>
                <a:schemeClr val="bg1"/>
              </a:solidFill>
            </a:endParaRPr>
          </a:p>
          <a:p>
            <a:pPr algn="ctr" eaLnBrk="1" hangingPunct="1">
              <a:spcBef>
                <a:spcPct val="50000"/>
              </a:spcBef>
              <a:buFontTx/>
              <a:buNone/>
            </a:pPr>
            <a:r>
              <a:rPr lang="en-US" altLang="en-US" sz="1800" b="1" i="1" dirty="0">
                <a:solidFill>
                  <a:schemeClr val="bg1"/>
                </a:solidFill>
              </a:rPr>
              <a:t>~ </a:t>
            </a:r>
            <a:r>
              <a:rPr lang="en-US" altLang="en-US" sz="1800" b="1" i="1" dirty="0" err="1">
                <a:solidFill>
                  <a:schemeClr val="bg1"/>
                </a:solidFill>
              </a:rPr>
              <a:t>Mensagens</a:t>
            </a:r>
            <a:r>
              <a:rPr lang="en-US" altLang="en-US" sz="1800" b="1" i="1" dirty="0">
                <a:solidFill>
                  <a:schemeClr val="bg1"/>
                </a:solidFill>
              </a:rPr>
              <a:t> </a:t>
            </a:r>
            <a:r>
              <a:rPr lang="en-US" altLang="en-US" sz="1800" b="1" i="1" dirty="0" err="1">
                <a:solidFill>
                  <a:schemeClr val="bg1"/>
                </a:solidFill>
              </a:rPr>
              <a:t>Escolhidas</a:t>
            </a:r>
            <a:r>
              <a:rPr lang="en-US" altLang="en-US" sz="1800" b="1" i="1" dirty="0">
                <a:solidFill>
                  <a:schemeClr val="bg1"/>
                </a:solidFill>
              </a:rPr>
              <a:t>, </a:t>
            </a:r>
            <a:r>
              <a:rPr lang="en-US" altLang="en-US" sz="1800" b="1" dirty="0">
                <a:solidFill>
                  <a:schemeClr val="bg1"/>
                </a:solidFill>
              </a:rPr>
              <a:t>v. 1, p. 156</a:t>
            </a:r>
          </a:p>
        </p:txBody>
      </p:sp>
    </p:spTree>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0418" name="TextBox 1"/>
          <p:cNvSpPr txBox="1">
            <a:spLocks noChangeArrowheads="1"/>
          </p:cNvSpPr>
          <p:nvPr/>
        </p:nvSpPr>
        <p:spPr bwMode="auto">
          <a:xfrm>
            <a:off x="0" y="185246"/>
            <a:ext cx="7162800" cy="6411307"/>
          </a:xfrm>
          <a:prstGeom prst="rect">
            <a:avLst/>
          </a:prstGeom>
          <a:noFill/>
          <a:ln w="9525">
            <a:noFill/>
            <a:miter lim="800000"/>
            <a:headEnd/>
            <a:tailEnd/>
          </a:ln>
        </p:spPr>
        <p:txBody>
          <a:bodyPr wrap="square">
            <a:spAutoFit/>
          </a:bodyPr>
          <a:lstStyle/>
          <a:p>
            <a:r>
              <a:rPr lang="en-US" sz="3733" dirty="0">
                <a:solidFill>
                  <a:srgbClr val="B88521"/>
                </a:solidFill>
              </a:rPr>
              <a:t>“</a:t>
            </a:r>
            <a:r>
              <a:rPr lang="pt-BR" sz="3733" dirty="0">
                <a:solidFill>
                  <a:srgbClr val="B88521"/>
                </a:solidFill>
              </a:rPr>
              <a:t>Pôs seu dedo sobre os textos e apresentou perante Deus Suas próprias palavras e suplicou como apenas uma mãe pode fazer.  Sua profunda humildade, ferventes importunações e fé inamovível prevaleceram, e o Senhor atendeu ao desejo de seu coração. Exatamente hoje Ele está tão pronto a ouvir as petições de Seu povo. [</a:t>
            </a:r>
            <a:r>
              <a:rPr lang="en-US" sz="3733" dirty="0">
                <a:solidFill>
                  <a:srgbClr val="B88521"/>
                </a:solidFill>
              </a:rPr>
              <a:t>…] </a:t>
            </a:r>
            <a:r>
              <a:rPr lang="en-US" sz="2400" i="1" dirty="0">
                <a:solidFill>
                  <a:srgbClr val="B88521"/>
                </a:solidFill>
              </a:rPr>
              <a:t>(</a:t>
            </a:r>
            <a:r>
              <a:rPr lang="en-US" sz="2400" i="1" dirty="0" err="1">
                <a:solidFill>
                  <a:srgbClr val="B88521"/>
                </a:solidFill>
              </a:rPr>
              <a:t>cont</a:t>
            </a:r>
            <a:r>
              <a:rPr lang="en-US" sz="2400" i="1" dirty="0">
                <a:solidFill>
                  <a:srgbClr val="B88521"/>
                </a:solidFill>
              </a:rPr>
              <a:t>)</a:t>
            </a:r>
          </a:p>
        </p:txBody>
      </p:sp>
      <p:pic>
        <p:nvPicPr>
          <p:cNvPr id="158722" name="Picture 2" descr="Sandro Botticelli, Saint Augustine">
            <a:hlinkClick r:id="rId3"/>
          </p:cNvPr>
          <p:cNvPicPr>
            <a:picLocks noChangeAspect="1" noChangeArrowheads="1"/>
          </p:cNvPicPr>
          <p:nvPr/>
        </p:nvPicPr>
        <p:blipFill>
          <a:blip r:embed="rId4" cstate="print"/>
          <a:srcRect/>
          <a:stretch>
            <a:fillRect/>
          </a:stretch>
        </p:blipFill>
        <p:spPr bwMode="auto">
          <a:xfrm>
            <a:off x="6807200" y="76200"/>
            <a:ext cx="5221869" cy="6629400"/>
          </a:xfrm>
          <a:prstGeom prst="rect">
            <a:avLst/>
          </a:prstGeom>
          <a:ln>
            <a:noFill/>
          </a:ln>
          <a:effectLst>
            <a:softEdge rad="112500"/>
          </a:effectLst>
        </p:spPr>
      </p:pic>
    </p:spTree>
    <p:extLst>
      <p:ext uri="{BB962C8B-B14F-4D97-AF65-F5344CB8AC3E}">
        <p14:creationId xmlns:p14="http://schemas.microsoft.com/office/powerpoint/2010/main" val="180567445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1442" name="TextBox 1"/>
          <p:cNvSpPr txBox="1">
            <a:spLocks noChangeArrowheads="1"/>
          </p:cNvSpPr>
          <p:nvPr/>
        </p:nvSpPr>
        <p:spPr bwMode="auto">
          <a:xfrm>
            <a:off x="76200" y="-76200"/>
            <a:ext cx="6847469" cy="6985759"/>
          </a:xfrm>
          <a:prstGeom prst="rect">
            <a:avLst/>
          </a:prstGeom>
          <a:noFill/>
          <a:ln w="9525">
            <a:noFill/>
            <a:miter lim="800000"/>
            <a:headEnd/>
            <a:tailEnd/>
          </a:ln>
        </p:spPr>
        <p:txBody>
          <a:bodyPr wrap="square">
            <a:spAutoFit/>
          </a:bodyPr>
          <a:lstStyle/>
          <a:p>
            <a:r>
              <a:rPr lang="pt-BR" sz="3733" dirty="0">
                <a:solidFill>
                  <a:srgbClr val="B88521"/>
                </a:solidFill>
              </a:rPr>
              <a:t>‘Eis que a mão do Senhor não está encolhida, para que não possa salvar; nem o Seu ouvido, agravado, para não poder ouvir’, e se os pais cristãos O buscarem fervorosamente, Ele encherá sua boca com argumentos e, por amor ao Seu nome, atuará poderosamente em favor deles para a conversão dos filhos</a:t>
            </a:r>
            <a:r>
              <a:rPr lang="en-US" sz="3733" dirty="0">
                <a:solidFill>
                  <a:srgbClr val="B88521"/>
                </a:solidFill>
              </a:rPr>
              <a:t>” </a:t>
            </a:r>
            <a:br>
              <a:rPr lang="en-US" sz="3733" dirty="0">
                <a:solidFill>
                  <a:srgbClr val="B88521"/>
                </a:solidFill>
              </a:rPr>
            </a:br>
            <a:r>
              <a:rPr lang="en-US" sz="3733" dirty="0">
                <a:solidFill>
                  <a:srgbClr val="B88521"/>
                </a:solidFill>
              </a:rPr>
              <a:t> </a:t>
            </a:r>
            <a:r>
              <a:rPr lang="en-US" dirty="0">
                <a:solidFill>
                  <a:srgbClr val="B88521"/>
                </a:solidFill>
              </a:rPr>
              <a:t>~ </a:t>
            </a:r>
            <a:r>
              <a:rPr lang="en-US" i="1" dirty="0" err="1">
                <a:solidFill>
                  <a:srgbClr val="B88521"/>
                </a:solidFill>
              </a:rPr>
              <a:t>Testemunhos</a:t>
            </a:r>
            <a:r>
              <a:rPr lang="en-US" i="1" dirty="0">
                <a:solidFill>
                  <a:srgbClr val="B88521"/>
                </a:solidFill>
              </a:rPr>
              <a:t> para a </a:t>
            </a:r>
            <a:r>
              <a:rPr lang="en-US" i="1" dirty="0" err="1">
                <a:solidFill>
                  <a:srgbClr val="B88521"/>
                </a:solidFill>
              </a:rPr>
              <a:t>Igreja</a:t>
            </a:r>
            <a:r>
              <a:rPr lang="en-US" i="1" dirty="0">
                <a:solidFill>
                  <a:srgbClr val="B88521"/>
                </a:solidFill>
              </a:rPr>
              <a:t>, </a:t>
            </a:r>
            <a:r>
              <a:rPr lang="en-US" dirty="0">
                <a:solidFill>
                  <a:srgbClr val="B88521"/>
                </a:solidFill>
              </a:rPr>
              <a:t>vol. 5, 322.</a:t>
            </a:r>
          </a:p>
        </p:txBody>
      </p:sp>
      <p:pic>
        <p:nvPicPr>
          <p:cNvPr id="3" name="Picture 2" descr="Sandro Botticelli, Saint Augustine">
            <a:hlinkClick r:id="rId3"/>
          </p:cNvPr>
          <p:cNvPicPr>
            <a:picLocks noChangeAspect="1" noChangeArrowheads="1"/>
          </p:cNvPicPr>
          <p:nvPr/>
        </p:nvPicPr>
        <p:blipFill>
          <a:blip r:embed="rId4" cstate="print"/>
          <a:srcRect/>
          <a:stretch>
            <a:fillRect/>
          </a:stretch>
        </p:blipFill>
        <p:spPr bwMode="auto">
          <a:xfrm>
            <a:off x="6807200" y="76200"/>
            <a:ext cx="5221869" cy="6629400"/>
          </a:xfrm>
          <a:prstGeom prst="rect">
            <a:avLst/>
          </a:prstGeom>
          <a:ln>
            <a:noFill/>
          </a:ln>
          <a:effectLst>
            <a:softEdge rad="112500"/>
          </a:effectLst>
        </p:spPr>
      </p:pic>
    </p:spTree>
    <p:extLst>
      <p:ext uri="{BB962C8B-B14F-4D97-AF65-F5344CB8AC3E}">
        <p14:creationId xmlns:p14="http://schemas.microsoft.com/office/powerpoint/2010/main" val="92729157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2466" name="TextBox 1"/>
          <p:cNvSpPr txBox="1">
            <a:spLocks noChangeArrowheads="1"/>
          </p:cNvSpPr>
          <p:nvPr/>
        </p:nvSpPr>
        <p:spPr bwMode="auto">
          <a:xfrm>
            <a:off x="203202" y="144355"/>
            <a:ext cx="6096000" cy="6485045"/>
          </a:xfrm>
          <a:prstGeom prst="rect">
            <a:avLst/>
          </a:prstGeom>
          <a:noFill/>
          <a:ln w="9525">
            <a:noFill/>
            <a:miter lim="800000"/>
            <a:headEnd/>
            <a:tailEnd/>
          </a:ln>
        </p:spPr>
        <p:txBody>
          <a:bodyPr>
            <a:spAutoFit/>
          </a:bodyPr>
          <a:lstStyle/>
          <a:p>
            <a:pPr>
              <a:lnSpc>
                <a:spcPts val="5600"/>
              </a:lnSpc>
            </a:pPr>
            <a:r>
              <a:rPr lang="pt-BR" sz="3733" dirty="0">
                <a:solidFill>
                  <a:srgbClr val="D4DEEC"/>
                </a:solidFill>
                <a:cs typeface="Arial" panose="020B0604020202020204" pitchFamily="34" charset="0"/>
              </a:rPr>
              <a:t>“Vosso compassivo Redentor está pronto para ouvir vossas orações e dar-vos a assistência de que necessitais. Ele conhece o fardo de todo coração materno, sendo-lhes o melhor amigo em toda emergência</a:t>
            </a:r>
            <a:r>
              <a:rPr lang="en-US" sz="3733" dirty="0">
                <a:solidFill>
                  <a:srgbClr val="D4DEEC"/>
                </a:solidFill>
                <a:cs typeface="Arial" panose="020B0604020202020204" pitchFamily="34" charset="0"/>
              </a:rPr>
              <a:t>. </a:t>
            </a:r>
            <a:r>
              <a:rPr lang="en-US" sz="2667" i="1" dirty="0">
                <a:solidFill>
                  <a:srgbClr val="D4DEEC"/>
                </a:solidFill>
                <a:cs typeface="Arial" panose="020B0604020202020204" pitchFamily="34" charset="0"/>
              </a:rPr>
              <a:t>(</a:t>
            </a:r>
            <a:r>
              <a:rPr lang="en-US" sz="2667" i="1" dirty="0" err="1">
                <a:solidFill>
                  <a:srgbClr val="D4DEEC"/>
                </a:solidFill>
                <a:cs typeface="Arial" panose="020B0604020202020204" pitchFamily="34" charset="0"/>
              </a:rPr>
              <a:t>cont</a:t>
            </a:r>
            <a:r>
              <a:rPr lang="en-US" sz="2667" i="1" dirty="0">
                <a:solidFill>
                  <a:srgbClr val="D4DEEC"/>
                </a:solidFill>
                <a:cs typeface="Arial" panose="020B0604020202020204" pitchFamily="34" charset="0"/>
              </a:rPr>
              <a:t>)</a:t>
            </a:r>
          </a:p>
        </p:txBody>
      </p:sp>
      <p:pic>
        <p:nvPicPr>
          <p:cNvPr id="3" name="Picture 2" descr="dmtas0005.jpg"/>
          <p:cNvPicPr>
            <a:picLocks noChangeAspect="1"/>
          </p:cNvPicPr>
          <p:nvPr/>
        </p:nvPicPr>
        <p:blipFill>
          <a:blip r:embed="rId3" cstate="print"/>
          <a:stretch>
            <a:fillRect/>
          </a:stretch>
        </p:blipFill>
        <p:spPr>
          <a:xfrm flipH="1">
            <a:off x="6299202" y="381000"/>
            <a:ext cx="5659183" cy="6096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74785220"/>
      </p:ext>
    </p:extLst>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3490" name="TextBox 1"/>
          <p:cNvSpPr txBox="1">
            <a:spLocks noChangeArrowheads="1"/>
          </p:cNvSpPr>
          <p:nvPr/>
        </p:nvSpPr>
        <p:spPr bwMode="auto">
          <a:xfrm>
            <a:off x="228600" y="1145259"/>
            <a:ext cx="6350000" cy="5714513"/>
          </a:xfrm>
          <a:prstGeom prst="rect">
            <a:avLst/>
          </a:prstGeom>
          <a:noFill/>
          <a:ln w="9525">
            <a:noFill/>
            <a:miter lim="800000"/>
            <a:headEnd/>
            <a:tailEnd/>
          </a:ln>
        </p:spPr>
        <p:txBody>
          <a:bodyPr wrap="square">
            <a:spAutoFit/>
          </a:bodyPr>
          <a:lstStyle/>
          <a:p>
            <a:pPr>
              <a:lnSpc>
                <a:spcPts val="5600"/>
              </a:lnSpc>
            </a:pPr>
            <a:r>
              <a:rPr lang="pt-BR" sz="4267" dirty="0">
                <a:solidFill>
                  <a:srgbClr val="D4DEEC"/>
                </a:solidFill>
                <a:cs typeface="Arial" panose="020B0604020202020204" pitchFamily="34" charset="0"/>
              </a:rPr>
              <a:t>Seus braços eternos sustentam a mãe fiel e temente a Deus</a:t>
            </a:r>
            <a:r>
              <a:rPr lang="en-US" sz="4267" dirty="0">
                <a:solidFill>
                  <a:srgbClr val="D4DEEC"/>
                </a:solidFill>
                <a:cs typeface="Arial" panose="020B0604020202020204" pitchFamily="34" charset="0"/>
              </a:rPr>
              <a:t>. . . </a:t>
            </a:r>
            <a:r>
              <a:rPr lang="pt-BR" sz="4267" dirty="0">
                <a:solidFill>
                  <a:srgbClr val="D4DEEC"/>
                </a:solidFill>
                <a:cs typeface="Arial" panose="020B0604020202020204" pitchFamily="34" charset="0"/>
              </a:rPr>
              <a:t>simpatiza com cada mãe cristã em seus cuidados e ansiedades</a:t>
            </a:r>
            <a:r>
              <a:rPr lang="en-US" sz="4267" dirty="0">
                <a:solidFill>
                  <a:srgbClr val="D4DEEC"/>
                </a:solidFill>
                <a:cs typeface="Arial" panose="020B0604020202020204" pitchFamily="34" charset="0"/>
              </a:rPr>
              <a:t>. </a:t>
            </a:r>
            <a:r>
              <a:rPr lang="en-US" sz="2667" i="1" dirty="0">
                <a:solidFill>
                  <a:srgbClr val="D4DEEC"/>
                </a:solidFill>
                <a:cs typeface="Arial" panose="020B0604020202020204" pitchFamily="34" charset="0"/>
              </a:rPr>
              <a:t>(</a:t>
            </a:r>
            <a:r>
              <a:rPr lang="en-US" sz="2667" i="1" dirty="0" err="1">
                <a:solidFill>
                  <a:srgbClr val="D4DEEC"/>
                </a:solidFill>
                <a:cs typeface="Arial" panose="020B0604020202020204" pitchFamily="34" charset="0"/>
              </a:rPr>
              <a:t>cont</a:t>
            </a:r>
            <a:r>
              <a:rPr lang="en-US" sz="2667" i="1" dirty="0">
                <a:solidFill>
                  <a:srgbClr val="D4DEEC"/>
                </a:solidFill>
                <a:cs typeface="Arial" panose="020B0604020202020204" pitchFamily="34" charset="0"/>
              </a:rPr>
              <a:t>)</a:t>
            </a:r>
          </a:p>
          <a:p>
            <a:r>
              <a:rPr lang="en-US" sz="4267" i="1" dirty="0">
                <a:solidFill>
                  <a:srgbClr val="FFFF00"/>
                </a:solidFill>
                <a:latin typeface="Arial Black" pitchFamily="34" charset="0"/>
              </a:rPr>
              <a:t>          </a:t>
            </a:r>
            <a:r>
              <a:rPr lang="en-US" sz="4267" dirty="0">
                <a:solidFill>
                  <a:srgbClr val="FFFF00"/>
                </a:solidFill>
                <a:latin typeface="Arial Black" pitchFamily="34" charset="0"/>
              </a:rPr>
              <a:t> </a:t>
            </a:r>
            <a:br>
              <a:rPr lang="en-US" sz="4267" dirty="0">
                <a:solidFill>
                  <a:srgbClr val="FFFF00"/>
                </a:solidFill>
                <a:latin typeface="Arial Black" pitchFamily="34" charset="0"/>
              </a:rPr>
            </a:br>
            <a:endParaRPr lang="en-US" sz="4267" dirty="0">
              <a:solidFill>
                <a:srgbClr val="FFFF00"/>
              </a:solidFill>
              <a:latin typeface="Arial Black" pitchFamily="34" charset="0"/>
            </a:endParaRPr>
          </a:p>
        </p:txBody>
      </p:sp>
      <p:pic>
        <p:nvPicPr>
          <p:cNvPr id="3" name="Picture 2" descr="dmtas0005.jpg"/>
          <p:cNvPicPr>
            <a:picLocks noChangeAspect="1"/>
          </p:cNvPicPr>
          <p:nvPr/>
        </p:nvPicPr>
        <p:blipFill>
          <a:blip r:embed="rId3" cstate="print"/>
          <a:stretch>
            <a:fillRect/>
          </a:stretch>
        </p:blipFill>
        <p:spPr>
          <a:xfrm flipH="1">
            <a:off x="6299202" y="381000"/>
            <a:ext cx="5659183" cy="6096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3215582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4514" name="TextBox 1"/>
          <p:cNvSpPr txBox="1">
            <a:spLocks noChangeArrowheads="1"/>
          </p:cNvSpPr>
          <p:nvPr/>
        </p:nvSpPr>
        <p:spPr bwMode="auto">
          <a:xfrm>
            <a:off x="457200" y="1600200"/>
            <a:ext cx="5384800" cy="4893647"/>
          </a:xfrm>
          <a:prstGeom prst="rect">
            <a:avLst/>
          </a:prstGeom>
          <a:noFill/>
          <a:ln w="9525">
            <a:noFill/>
            <a:miter lim="800000"/>
            <a:headEnd/>
            <a:tailEnd/>
          </a:ln>
        </p:spPr>
        <p:txBody>
          <a:bodyPr>
            <a:spAutoFit/>
          </a:bodyPr>
          <a:lstStyle/>
          <a:p>
            <a:pPr>
              <a:lnSpc>
                <a:spcPts val="5600"/>
              </a:lnSpc>
            </a:pPr>
            <a:r>
              <a:rPr lang="pt-BR" sz="4267" dirty="0">
                <a:solidFill>
                  <a:srgbClr val="D4DEEC"/>
                </a:solidFill>
                <a:cs typeface="Arial" panose="020B0604020202020204" pitchFamily="34" charset="0"/>
              </a:rPr>
              <a:t>Ele [Salvador] é o melhor amigo da mulher hoje e está pronto a ajudá-la nas suas relações da vida.</a:t>
            </a:r>
            <a:r>
              <a:rPr lang="en-US" sz="4267" dirty="0">
                <a:solidFill>
                  <a:srgbClr val="D4DEEC"/>
                </a:solidFill>
                <a:cs typeface="Arial" panose="020B0604020202020204" pitchFamily="34" charset="0"/>
              </a:rPr>
              <a:t> </a:t>
            </a:r>
            <a:r>
              <a:rPr lang="en-US" sz="3200" i="1" dirty="0">
                <a:solidFill>
                  <a:srgbClr val="D4DEEC"/>
                </a:solidFill>
                <a:cs typeface="Arial" panose="020B0604020202020204" pitchFamily="34" charset="0"/>
              </a:rPr>
              <a:t>(</a:t>
            </a:r>
            <a:r>
              <a:rPr lang="en-US" sz="3200" i="1" dirty="0" err="1">
                <a:solidFill>
                  <a:srgbClr val="D4DEEC"/>
                </a:solidFill>
                <a:cs typeface="Arial" panose="020B0604020202020204" pitchFamily="34" charset="0"/>
              </a:rPr>
              <a:t>cont</a:t>
            </a:r>
            <a:r>
              <a:rPr lang="en-US" sz="3200" i="1" dirty="0">
                <a:solidFill>
                  <a:srgbClr val="D4DEEC"/>
                </a:solidFill>
                <a:cs typeface="Arial" panose="020B0604020202020204" pitchFamily="34" charset="0"/>
              </a:rPr>
              <a:t>)</a:t>
            </a:r>
          </a:p>
          <a:p>
            <a:endParaRPr lang="en-US" sz="3200" dirty="0">
              <a:solidFill>
                <a:srgbClr val="D4DEEC"/>
              </a:solidFill>
              <a:latin typeface="Arial Black" pitchFamily="34" charset="0"/>
            </a:endParaRPr>
          </a:p>
        </p:txBody>
      </p:sp>
      <p:pic>
        <p:nvPicPr>
          <p:cNvPr id="3" name="Picture 2" descr="dmtas0005.jpg"/>
          <p:cNvPicPr>
            <a:picLocks noChangeAspect="1"/>
          </p:cNvPicPr>
          <p:nvPr/>
        </p:nvPicPr>
        <p:blipFill>
          <a:blip r:embed="rId3" cstate="print"/>
          <a:stretch>
            <a:fillRect/>
          </a:stretch>
        </p:blipFill>
        <p:spPr>
          <a:xfrm flipH="1">
            <a:off x="6299202" y="381000"/>
            <a:ext cx="5659183" cy="6096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9581882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5538" name="TextBox 1"/>
          <p:cNvSpPr txBox="1">
            <a:spLocks noChangeArrowheads="1"/>
          </p:cNvSpPr>
          <p:nvPr/>
        </p:nvSpPr>
        <p:spPr bwMode="auto">
          <a:xfrm>
            <a:off x="152400" y="-76200"/>
            <a:ext cx="6324600" cy="7868949"/>
          </a:xfrm>
          <a:prstGeom prst="rect">
            <a:avLst/>
          </a:prstGeom>
          <a:noFill/>
          <a:ln w="9525">
            <a:noFill/>
            <a:miter lim="800000"/>
            <a:headEnd/>
            <a:tailEnd/>
          </a:ln>
        </p:spPr>
        <p:txBody>
          <a:bodyPr wrap="square" anchor="t">
            <a:spAutoFit/>
          </a:bodyPr>
          <a:lstStyle/>
          <a:p>
            <a:pPr>
              <a:lnSpc>
                <a:spcPts val="5600"/>
              </a:lnSpc>
            </a:pPr>
            <a:r>
              <a:rPr lang="en-US" sz="3600" dirty="0">
                <a:solidFill>
                  <a:srgbClr val="D4DEEC"/>
                </a:solidFill>
                <a:cs typeface="Arial" panose="020B0604020202020204" pitchFamily="34" charset="0"/>
              </a:rPr>
              <a:t>“</a:t>
            </a:r>
            <a:r>
              <a:rPr lang="pt-BR" sz="3600" dirty="0">
                <a:solidFill>
                  <a:srgbClr val="D4DEEC"/>
                </a:solidFill>
                <a:cs typeface="Arial" panose="020B0604020202020204" pitchFamily="34" charset="0"/>
              </a:rPr>
              <a:t>Trabalho algum pode equiparar-se ao da mãe cristã</a:t>
            </a:r>
            <a:r>
              <a:rPr lang="en-US" sz="3600" dirty="0">
                <a:solidFill>
                  <a:srgbClr val="D4DEEC"/>
                </a:solidFill>
                <a:cs typeface="Arial" panose="020B0604020202020204" pitchFamily="34" charset="0"/>
              </a:rPr>
              <a:t>. . . </a:t>
            </a:r>
            <a:r>
              <a:rPr lang="pt-BR" sz="3600" dirty="0">
                <a:solidFill>
                  <a:srgbClr val="D4DEEC"/>
                </a:solidFill>
                <a:cs typeface="Arial" panose="020B0604020202020204" pitchFamily="34" charset="0"/>
              </a:rPr>
              <a:t>Não raro sentirá que sua carga é mais pesada do que ela pode levar; e como é precioso então o privilégio de levá-la toda em oração ao seu simpatizante Salvador.</a:t>
            </a:r>
            <a:r>
              <a:rPr lang="en-US" sz="3600" dirty="0">
                <a:solidFill>
                  <a:srgbClr val="D4DEEC"/>
                </a:solidFill>
                <a:cs typeface="Arial" panose="020B0604020202020204" pitchFamily="34" charset="0"/>
              </a:rPr>
              <a:t> </a:t>
            </a:r>
            <a:r>
              <a:rPr lang="en-US" sz="2667" i="1" dirty="0">
                <a:solidFill>
                  <a:srgbClr val="D4DEEC"/>
                </a:solidFill>
                <a:cs typeface="Arial" panose="020B0604020202020204" pitchFamily="34" charset="0"/>
              </a:rPr>
              <a:t>(</a:t>
            </a:r>
            <a:r>
              <a:rPr lang="en-US" sz="2667" i="1" dirty="0" err="1">
                <a:solidFill>
                  <a:srgbClr val="D4DEEC"/>
                </a:solidFill>
                <a:cs typeface="Arial" panose="020B0604020202020204" pitchFamily="34" charset="0"/>
              </a:rPr>
              <a:t>cont</a:t>
            </a:r>
            <a:r>
              <a:rPr lang="en-US" sz="2667" i="1" dirty="0">
                <a:solidFill>
                  <a:srgbClr val="D4DEEC"/>
                </a:solidFill>
                <a:cs typeface="Arial" panose="020B0604020202020204" pitchFamily="34" charset="0"/>
              </a:rPr>
              <a:t>)</a:t>
            </a:r>
          </a:p>
          <a:p>
            <a:br>
              <a:rPr lang="en-US" sz="4267" dirty="0">
                <a:solidFill>
                  <a:srgbClr val="D4DEEC"/>
                </a:solidFill>
                <a:latin typeface="Arial Black" pitchFamily="34" charset="0"/>
              </a:rPr>
            </a:br>
            <a:endParaRPr lang="en-US" sz="4267" dirty="0">
              <a:solidFill>
                <a:srgbClr val="D4DEEC"/>
              </a:solidFill>
              <a:latin typeface="Arial Black" pitchFamily="34" charset="0"/>
            </a:endParaRPr>
          </a:p>
        </p:txBody>
      </p:sp>
      <p:pic>
        <p:nvPicPr>
          <p:cNvPr id="3" name="Picture 2" descr="dmtas0005.jpg"/>
          <p:cNvPicPr>
            <a:picLocks noChangeAspect="1"/>
          </p:cNvPicPr>
          <p:nvPr/>
        </p:nvPicPr>
        <p:blipFill>
          <a:blip r:embed="rId3" cstate="print"/>
          <a:stretch>
            <a:fillRect/>
          </a:stretch>
        </p:blipFill>
        <p:spPr>
          <a:xfrm flipH="1">
            <a:off x="6299202" y="381000"/>
            <a:ext cx="5659183" cy="6096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9250305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6562" name="TextBox 1"/>
          <p:cNvSpPr txBox="1">
            <a:spLocks noChangeArrowheads="1"/>
          </p:cNvSpPr>
          <p:nvPr/>
        </p:nvSpPr>
        <p:spPr bwMode="auto">
          <a:xfrm>
            <a:off x="228600" y="914400"/>
            <a:ext cx="6187440" cy="6330003"/>
          </a:xfrm>
          <a:prstGeom prst="rect">
            <a:avLst/>
          </a:prstGeom>
          <a:noFill/>
          <a:ln w="9525">
            <a:noFill/>
            <a:miter lim="800000"/>
            <a:headEnd/>
            <a:tailEnd/>
          </a:ln>
        </p:spPr>
        <p:txBody>
          <a:bodyPr wrap="square">
            <a:spAutoFit/>
          </a:bodyPr>
          <a:lstStyle/>
          <a:p>
            <a:pPr>
              <a:lnSpc>
                <a:spcPts val="5600"/>
              </a:lnSpc>
            </a:pPr>
            <a:r>
              <a:rPr lang="en-US" sz="3733" dirty="0">
                <a:solidFill>
                  <a:srgbClr val="D4DEEC"/>
                </a:solidFill>
                <a:cs typeface="Arial" panose="020B0604020202020204" pitchFamily="34" charset="0"/>
              </a:rPr>
              <a:t>“</a:t>
            </a:r>
            <a:r>
              <a:rPr lang="pt-BR" sz="3733" dirty="0">
                <a:solidFill>
                  <a:srgbClr val="D4DEEC"/>
                </a:solidFill>
                <a:cs typeface="Arial" panose="020B0604020202020204" pitchFamily="34" charset="0"/>
              </a:rPr>
              <a:t>Ela pode depor seu fardo a Seus pés e em Sua presença encontra forças que a susterão e lhe darão alegria, coragem, esperança e sabedoria nas horas mais difíceis</a:t>
            </a:r>
            <a:r>
              <a:rPr lang="en-US" sz="3733" dirty="0">
                <a:solidFill>
                  <a:srgbClr val="D4DEEC"/>
                </a:solidFill>
                <a:cs typeface="Arial" panose="020B0604020202020204" pitchFamily="34" charset="0"/>
              </a:rPr>
              <a:t>. […]</a:t>
            </a:r>
            <a:r>
              <a:rPr lang="en-US" sz="3733" i="1" dirty="0">
                <a:solidFill>
                  <a:srgbClr val="D4DEEC"/>
                </a:solidFill>
                <a:cs typeface="Arial" panose="020B0604020202020204" pitchFamily="34" charset="0"/>
              </a:rPr>
              <a:t> </a:t>
            </a:r>
            <a:r>
              <a:rPr lang="en-US" sz="2667" i="1" dirty="0">
                <a:solidFill>
                  <a:srgbClr val="D4DEEC"/>
                </a:solidFill>
                <a:cs typeface="Arial" panose="020B0604020202020204" pitchFamily="34" charset="0"/>
              </a:rPr>
              <a:t>(</a:t>
            </a:r>
            <a:r>
              <a:rPr lang="en-US" sz="2667" i="1" dirty="0" err="1">
                <a:solidFill>
                  <a:srgbClr val="D4DEEC"/>
                </a:solidFill>
                <a:cs typeface="Arial" panose="020B0604020202020204" pitchFamily="34" charset="0"/>
              </a:rPr>
              <a:t>cont</a:t>
            </a:r>
            <a:r>
              <a:rPr lang="en-US" sz="2667" i="1" dirty="0">
                <a:solidFill>
                  <a:srgbClr val="D4DEEC"/>
                </a:solidFill>
                <a:cs typeface="Arial" panose="020B0604020202020204" pitchFamily="34" charset="0"/>
              </a:rPr>
              <a:t>)</a:t>
            </a:r>
          </a:p>
          <a:p>
            <a:r>
              <a:rPr lang="en-US" sz="4267" dirty="0">
                <a:solidFill>
                  <a:srgbClr val="D4DEEC"/>
                </a:solidFill>
                <a:latin typeface="Arial Black" pitchFamily="34" charset="0"/>
              </a:rPr>
              <a:t> </a:t>
            </a:r>
            <a:br>
              <a:rPr lang="en-US" sz="4267" dirty="0">
                <a:solidFill>
                  <a:srgbClr val="D4DEEC"/>
                </a:solidFill>
                <a:latin typeface="Arial Black" pitchFamily="34" charset="0"/>
              </a:rPr>
            </a:br>
            <a:br>
              <a:rPr lang="en-US" dirty="0">
                <a:solidFill>
                  <a:srgbClr val="D4DEEC"/>
                </a:solidFill>
              </a:rPr>
            </a:br>
            <a:endParaRPr lang="en-US" dirty="0">
              <a:solidFill>
                <a:srgbClr val="D4DEEC"/>
              </a:solidFill>
            </a:endParaRPr>
          </a:p>
        </p:txBody>
      </p:sp>
      <p:pic>
        <p:nvPicPr>
          <p:cNvPr id="3" name="Picture 2" descr="dmtas0005.jpg"/>
          <p:cNvPicPr>
            <a:picLocks noChangeAspect="1"/>
          </p:cNvPicPr>
          <p:nvPr/>
        </p:nvPicPr>
        <p:blipFill>
          <a:blip r:embed="rId3" cstate="print"/>
          <a:stretch>
            <a:fillRect/>
          </a:stretch>
        </p:blipFill>
        <p:spPr>
          <a:xfrm flipH="1">
            <a:off x="6299202" y="381000"/>
            <a:ext cx="5659183" cy="6096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7283168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7586" name="TextBox 1"/>
          <p:cNvSpPr txBox="1">
            <a:spLocks noChangeArrowheads="1"/>
          </p:cNvSpPr>
          <p:nvPr/>
        </p:nvSpPr>
        <p:spPr bwMode="auto">
          <a:xfrm>
            <a:off x="0" y="-76200"/>
            <a:ext cx="6629400" cy="7864974"/>
          </a:xfrm>
          <a:prstGeom prst="rect">
            <a:avLst/>
          </a:prstGeom>
          <a:noFill/>
          <a:ln w="9525">
            <a:noFill/>
            <a:miter lim="800000"/>
            <a:headEnd/>
            <a:tailEnd/>
          </a:ln>
        </p:spPr>
        <p:txBody>
          <a:bodyPr wrap="square">
            <a:spAutoFit/>
          </a:bodyPr>
          <a:lstStyle/>
          <a:p>
            <a:pPr>
              <a:lnSpc>
                <a:spcPts val="5600"/>
              </a:lnSpc>
            </a:pPr>
            <a:r>
              <a:rPr lang="en-US" sz="3733" dirty="0">
                <a:solidFill>
                  <a:srgbClr val="D4DEEC"/>
                </a:solidFill>
                <a:cs typeface="Arial" panose="020B0604020202020204" pitchFamily="34" charset="0"/>
              </a:rPr>
              <a:t>“</a:t>
            </a:r>
            <a:r>
              <a:rPr lang="pt-BR" sz="3733" dirty="0">
                <a:solidFill>
                  <a:srgbClr val="D4DEEC"/>
                </a:solidFill>
                <a:cs typeface="Arial" panose="020B0604020202020204" pitchFamily="34" charset="0"/>
              </a:rPr>
              <a:t>Quão doce é para a mãe fatigada a consciência de que tem tal Amigo para todas as dificuldades! Se as mães fossem a Cristo mais frequentemente e Nele confiassem mais plenamente, seu fardo seria mais leve</a:t>
            </a:r>
            <a:r>
              <a:rPr lang="en-US" sz="3733" dirty="0">
                <a:solidFill>
                  <a:srgbClr val="D4DEEC"/>
                </a:solidFill>
                <a:cs typeface="Arial" panose="020B0604020202020204" pitchFamily="34" charset="0"/>
              </a:rPr>
              <a:t>.” </a:t>
            </a:r>
          </a:p>
          <a:p>
            <a:pPr algn="ctr">
              <a:lnSpc>
                <a:spcPts val="5600"/>
              </a:lnSpc>
            </a:pPr>
            <a:r>
              <a:rPr lang="en-US" sz="2667" dirty="0">
                <a:solidFill>
                  <a:srgbClr val="D4DEEC"/>
                </a:solidFill>
                <a:cs typeface="Arial" panose="020B0604020202020204" pitchFamily="34" charset="0"/>
              </a:rPr>
              <a:t>~ </a:t>
            </a:r>
            <a:r>
              <a:rPr lang="en-US" sz="2667" i="1" dirty="0">
                <a:solidFill>
                  <a:srgbClr val="D4DEEC"/>
                </a:solidFill>
                <a:cs typeface="Arial" panose="020B0604020202020204" pitchFamily="34" charset="0"/>
              </a:rPr>
              <a:t>O Lar </a:t>
            </a:r>
            <a:r>
              <a:rPr lang="en-US" sz="2667" i="1" dirty="0" err="1">
                <a:solidFill>
                  <a:srgbClr val="D4DEEC"/>
                </a:solidFill>
                <a:cs typeface="Arial" panose="020B0604020202020204" pitchFamily="34" charset="0"/>
              </a:rPr>
              <a:t>Adventista</a:t>
            </a:r>
            <a:r>
              <a:rPr lang="en-US" sz="2667" i="1" dirty="0">
                <a:solidFill>
                  <a:srgbClr val="D4DEEC"/>
                </a:solidFill>
                <a:cs typeface="Arial" panose="020B0604020202020204" pitchFamily="34" charset="0"/>
              </a:rPr>
              <a:t>,</a:t>
            </a:r>
            <a:r>
              <a:rPr lang="en-US" sz="2667" dirty="0">
                <a:solidFill>
                  <a:srgbClr val="D4DEEC"/>
                </a:solidFill>
                <a:cs typeface="Arial" panose="020B0604020202020204" pitchFamily="34" charset="0"/>
              </a:rPr>
              <a:t> p. 204 </a:t>
            </a:r>
            <a:br>
              <a:rPr lang="en-US" dirty="0">
                <a:solidFill>
                  <a:srgbClr val="D4DEEC"/>
                </a:solidFill>
              </a:rPr>
            </a:br>
            <a:br>
              <a:rPr lang="en-US" dirty="0">
                <a:solidFill>
                  <a:srgbClr val="D4DEEC"/>
                </a:solidFill>
              </a:rPr>
            </a:br>
            <a:endParaRPr lang="en-US" dirty="0">
              <a:solidFill>
                <a:srgbClr val="D4DEEC"/>
              </a:solidFill>
            </a:endParaRPr>
          </a:p>
        </p:txBody>
      </p:sp>
      <p:pic>
        <p:nvPicPr>
          <p:cNvPr id="3" name="Picture 2" descr="dmtas0005.jpg"/>
          <p:cNvPicPr>
            <a:picLocks noChangeAspect="1"/>
          </p:cNvPicPr>
          <p:nvPr/>
        </p:nvPicPr>
        <p:blipFill>
          <a:blip r:embed="rId3" cstate="print"/>
          <a:stretch>
            <a:fillRect/>
          </a:stretch>
        </p:blipFill>
        <p:spPr>
          <a:xfrm flipH="1">
            <a:off x="6299202" y="381000"/>
            <a:ext cx="5659183" cy="6096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9564540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8610" name="Rectangle 3"/>
          <p:cNvSpPr>
            <a:spLocks noGrp="1" noChangeArrowheads="1"/>
          </p:cNvSpPr>
          <p:nvPr>
            <p:ph type="body" idx="4294967295"/>
          </p:nvPr>
        </p:nvSpPr>
        <p:spPr>
          <a:xfrm>
            <a:off x="5257800" y="227013"/>
            <a:ext cx="6731000" cy="6249987"/>
          </a:xfrm>
          <a:solidFill>
            <a:schemeClr val="tx2">
              <a:alpha val="70195"/>
            </a:schemeClr>
          </a:solidFill>
          <a:ln w="38100">
            <a:solidFill>
              <a:srgbClr val="6699FF"/>
            </a:solidFill>
          </a:ln>
        </p:spPr>
        <p:txBody>
          <a:bodyPr/>
          <a:lstStyle/>
          <a:p>
            <a:pPr marL="0" indent="0" algn="ctr" eaLnBrk="1" hangingPunct="1">
              <a:buNone/>
            </a:pPr>
            <a:endParaRPr lang="en-US" sz="267" dirty="0">
              <a:solidFill>
                <a:srgbClr val="D4DEEC"/>
              </a:solidFill>
            </a:endParaRPr>
          </a:p>
          <a:p>
            <a:pPr marL="0" indent="0" algn="ctr" eaLnBrk="1" hangingPunct="1">
              <a:buNone/>
            </a:pPr>
            <a:r>
              <a:rPr lang="pt-BR" sz="3733" kern="1200" dirty="0">
                <a:solidFill>
                  <a:srgbClr val="D4DEEC"/>
                </a:solidFill>
                <a:latin typeface="Arial Narrow" pitchFamily="34" charset="0"/>
              </a:rPr>
              <a:t>“Com alegria indescritível, os pais veem a coroa, as vestes, a harpa, dadas aos filhos. Os dias de esperança e de temor findaram. A semente semeada com lágrimas e orações pode parecer ter sido semeada em vão, mas sua ceifa é realizada com alegria, afinal. Seus filhos foram remidos.” </a:t>
            </a:r>
            <a:br>
              <a:rPr lang="pt-BR" sz="3733" kern="1200" dirty="0">
                <a:solidFill>
                  <a:srgbClr val="D4DEEC"/>
                </a:solidFill>
                <a:latin typeface="Arial Narrow" pitchFamily="34" charset="0"/>
              </a:rPr>
            </a:br>
            <a:r>
              <a:rPr lang="pt-BR" sz="2400" kern="1200" dirty="0">
                <a:solidFill>
                  <a:srgbClr val="D4DEEC"/>
                </a:solidFill>
                <a:latin typeface="Arial Narrow" pitchFamily="34" charset="0"/>
              </a:rPr>
              <a:t>~</a:t>
            </a:r>
            <a:r>
              <a:rPr lang="pt-BR" sz="3733" kern="1200" dirty="0">
                <a:solidFill>
                  <a:srgbClr val="D4DEEC"/>
                </a:solidFill>
                <a:latin typeface="Arial Narrow" pitchFamily="34" charset="0"/>
              </a:rPr>
              <a:t> </a:t>
            </a:r>
            <a:r>
              <a:rPr lang="pt-BR" sz="2400" i="1" kern="1200" dirty="0">
                <a:solidFill>
                  <a:srgbClr val="D4DEEC"/>
                </a:solidFill>
                <a:latin typeface="Arial Narrow" pitchFamily="34" charset="0"/>
              </a:rPr>
              <a:t>Orientação da Criança</a:t>
            </a:r>
            <a:r>
              <a:rPr lang="pt-BR" sz="2400" kern="1200" dirty="0">
                <a:solidFill>
                  <a:srgbClr val="D4DEEC"/>
                </a:solidFill>
                <a:latin typeface="Arial Narrow" pitchFamily="34" charset="0"/>
              </a:rPr>
              <a:t>, p.</a:t>
            </a:r>
            <a:r>
              <a:rPr lang="pt-BR" sz="2400" i="1" kern="1200" dirty="0">
                <a:solidFill>
                  <a:srgbClr val="D4DEEC"/>
                </a:solidFill>
                <a:latin typeface="Arial Narrow" pitchFamily="34" charset="0"/>
              </a:rPr>
              <a:t> </a:t>
            </a:r>
            <a:r>
              <a:rPr lang="pt-BR" sz="2400" kern="1200" dirty="0">
                <a:solidFill>
                  <a:srgbClr val="D4DEEC"/>
                </a:solidFill>
                <a:latin typeface="Arial Narrow" pitchFamily="34" charset="0"/>
              </a:rPr>
              <a:t>375</a:t>
            </a:r>
          </a:p>
        </p:txBody>
      </p:sp>
      <p:pic>
        <p:nvPicPr>
          <p:cNvPr id="68611" name="Picture 6" descr="home at last copy"/>
          <p:cNvPicPr>
            <a:picLocks noChangeAspect="1" noChangeArrowheads="1"/>
          </p:cNvPicPr>
          <p:nvPr/>
        </p:nvPicPr>
        <p:blipFill>
          <a:blip r:embed="rId3" cstate="print"/>
          <a:srcRect l="11375" t="6799" r="9125"/>
          <a:stretch>
            <a:fillRect/>
          </a:stretch>
        </p:blipFill>
        <p:spPr bwMode="auto">
          <a:xfrm>
            <a:off x="304803" y="227013"/>
            <a:ext cx="4724398" cy="6249987"/>
          </a:xfrm>
          <a:prstGeom prst="rect">
            <a:avLst/>
          </a:prstGeom>
          <a:noFill/>
          <a:ln w="38100">
            <a:solidFill>
              <a:srgbClr val="6699FF"/>
            </a:solidFill>
            <a:miter lim="800000"/>
            <a:headEnd/>
            <a:tailEnd/>
          </a:ln>
        </p:spPr>
      </p:pic>
    </p:spTree>
    <p:extLst>
      <p:ext uri="{BB962C8B-B14F-4D97-AF65-F5344CB8AC3E}">
        <p14:creationId xmlns:p14="http://schemas.microsoft.com/office/powerpoint/2010/main" val="2560463636"/>
      </p:ext>
    </p:extLst>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JosephL\AppData\Local\Microsoft\Windows\Temporary Internet Files\Content.Outlook\N6OGP73H\777.tif">
            <a:extLst>
              <a:ext uri="{FF2B5EF4-FFF2-40B4-BE49-F238E27FC236}">
                <a16:creationId xmlns:a16="http://schemas.microsoft.com/office/drawing/2014/main" id="{F2C11F01-B397-4B69-8BEE-9F22E8FBE1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6405273"/>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5"/>
          <p:cNvGraphicFramePr>
            <a:graphicFrameLocks noChangeAspect="1"/>
          </p:cNvGraphicFramePr>
          <p:nvPr>
            <p:extLst>
              <p:ext uri="{D42A27DB-BD31-4B8C-83A1-F6EECF244321}">
                <p14:modId xmlns:p14="http://schemas.microsoft.com/office/powerpoint/2010/main" val="1127436680"/>
              </p:ext>
            </p:extLst>
          </p:nvPr>
        </p:nvGraphicFramePr>
        <p:xfrm>
          <a:off x="0" y="0"/>
          <a:ext cx="12192000" cy="6858000"/>
        </p:xfrm>
        <a:graphic>
          <a:graphicData uri="http://schemas.openxmlformats.org/presentationml/2006/ole">
            <mc:AlternateContent xmlns:mc="http://schemas.openxmlformats.org/markup-compatibility/2006">
              <mc:Choice xmlns:v="urn:schemas-microsoft-com:vml" Requires="v">
                <p:oleObj spid="_x0000_s22529" name="Image" r:id="rId4" imgW="5485946" imgH="3669489" progId="Photoshop.Image.8">
                  <p:embed/>
                </p:oleObj>
              </mc:Choice>
              <mc:Fallback>
                <p:oleObj name="Image" r:id="rId4" imgW="5485946" imgH="3669489" progId="Photoshop.Image.8">
                  <p:embed/>
                  <p:pic>
                    <p:nvPicPr>
                      <p:cNvPr id="3"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p:spPr>
                  </p:pic>
                </p:oleObj>
              </mc:Fallback>
            </mc:AlternateContent>
          </a:graphicData>
        </a:graphic>
      </p:graphicFrame>
    </p:spTree>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a:extLst>
              <a:ext uri="{FF2B5EF4-FFF2-40B4-BE49-F238E27FC236}">
                <a16:creationId xmlns:a16="http://schemas.microsoft.com/office/drawing/2014/main" id="{EC3E903C-0414-4BD0-9A91-181A21069BE5}"/>
              </a:ext>
            </a:extLst>
          </p:cNvPr>
          <p:cNvPicPr>
            <a:picLocks noChangeAspect="1" noChangeArrowheads="1"/>
          </p:cNvPicPr>
          <p:nvPr/>
        </p:nvPicPr>
        <p:blipFill rotWithShape="1">
          <a:blip r:embed="rId3" cstate="print"/>
          <a:srcRect t="5436"/>
          <a:stretch/>
        </p:blipFill>
        <p:spPr bwMode="auto">
          <a:xfrm>
            <a:off x="2522356" y="10"/>
            <a:ext cx="9669642" cy="6857990"/>
          </a:xfrm>
          <a:prstGeom prst="rect">
            <a:avLst/>
          </a:prstGeom>
          <a:noFill/>
        </p:spPr>
      </p:pic>
      <p:sp>
        <p:nvSpPr>
          <p:cNvPr id="20"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4">
            <a:extLst>
              <a:ext uri="{FF2B5EF4-FFF2-40B4-BE49-F238E27FC236}">
                <a16:creationId xmlns:a16="http://schemas.microsoft.com/office/drawing/2014/main" id="{BC5DCCBD-A320-4B9F-A6D8-FB7E550BF3B4}"/>
              </a:ext>
            </a:extLst>
          </p:cNvPr>
          <p:cNvSpPr>
            <a:spLocks noChangeArrowheads="1"/>
          </p:cNvSpPr>
          <p:nvPr/>
        </p:nvSpPr>
        <p:spPr bwMode="auto">
          <a:xfrm>
            <a:off x="381000" y="2743200"/>
            <a:ext cx="3505200" cy="3788799"/>
          </a:xfrm>
          <a:prstGeom prst="rect">
            <a:avLst/>
          </a:prstGeom>
        </p:spPr>
        <p:txBody>
          <a:bodyPr vert="horz" lIns="91440" tIns="45720" rIns="91440" bIns="45720" rtlCol="0">
            <a:normAutofit/>
          </a:bodyPr>
          <a:lstStyle/>
          <a:p>
            <a:pPr algn="ctr" eaLnBrk="1" hangingPunct="1">
              <a:lnSpc>
                <a:spcPct val="114000"/>
              </a:lnSpc>
              <a:spcAft>
                <a:spcPts val="0"/>
              </a:spcAft>
            </a:pPr>
            <a:r>
              <a:rPr lang="en-US" sz="2800" b="1" i="1" dirty="0">
                <a:solidFill>
                  <a:srgbClr val="5E80FC"/>
                </a:solidFill>
                <a:latin typeface="+mn-lt"/>
              </a:rPr>
              <a:t>Vida e </a:t>
            </a:r>
            <a:r>
              <a:rPr lang="en-US" sz="2800" b="1" i="1" dirty="0" err="1">
                <a:solidFill>
                  <a:srgbClr val="5E80FC"/>
                </a:solidFill>
                <a:latin typeface="+mn-lt"/>
              </a:rPr>
              <a:t>Ensinos</a:t>
            </a:r>
            <a:endParaRPr lang="en-US" sz="2800" b="1" i="1" dirty="0">
              <a:solidFill>
                <a:srgbClr val="5E80FC"/>
              </a:solidFill>
              <a:latin typeface="+mn-lt"/>
            </a:endParaRPr>
          </a:p>
          <a:p>
            <a:pPr algn="ctr" eaLnBrk="1" hangingPunct="1">
              <a:lnSpc>
                <a:spcPct val="114000"/>
              </a:lnSpc>
              <a:spcAft>
                <a:spcPts val="0"/>
              </a:spcAft>
            </a:pPr>
            <a:r>
              <a:rPr lang="en-US" sz="2800" b="1" i="1" dirty="0">
                <a:solidFill>
                  <a:srgbClr val="5E80FC"/>
                </a:solidFill>
                <a:latin typeface="+mn-lt"/>
              </a:rPr>
              <a:t>de EGW, </a:t>
            </a:r>
            <a:r>
              <a:rPr lang="en-US" sz="2000" b="1" i="1" dirty="0">
                <a:solidFill>
                  <a:srgbClr val="5E80FC"/>
                </a:solidFill>
                <a:latin typeface="+mn-lt"/>
              </a:rPr>
              <a:t>235</a:t>
            </a:r>
            <a:endParaRPr lang="en-US" sz="2000" dirty="0">
              <a:solidFill>
                <a:srgbClr val="5E80FC"/>
              </a:solidFill>
              <a:latin typeface="+mn-lt"/>
            </a:endParaRPr>
          </a:p>
        </p:txBody>
      </p:sp>
    </p:spTree>
    <p:extLst>
      <p:ext uri="{BB962C8B-B14F-4D97-AF65-F5344CB8AC3E}">
        <p14:creationId xmlns:p14="http://schemas.microsoft.com/office/powerpoint/2010/main" val="718262345"/>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6" name="Text Box 5"/>
          <p:cNvSpPr txBox="1">
            <a:spLocks noChangeArrowheads="1"/>
          </p:cNvSpPr>
          <p:nvPr/>
        </p:nvSpPr>
        <p:spPr bwMode="auto">
          <a:xfrm>
            <a:off x="6324600" y="737801"/>
            <a:ext cx="5181600" cy="5909310"/>
          </a:xfrm>
          <a:prstGeom prst="rect">
            <a:avLst/>
          </a:prstGeom>
          <a:noFill/>
          <a:ln>
            <a:noFill/>
          </a:ln>
          <a:effectLst>
            <a:outerShdw dist="17961" dir="2700000" algn="ctr" rotWithShape="0">
              <a:srgbClr val="00FF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600" dirty="0">
                <a:solidFill>
                  <a:schemeClr val="bg1"/>
                </a:solidFill>
              </a:rPr>
              <a:t>“</a:t>
            </a:r>
            <a:r>
              <a:rPr lang="pt-BR" altLang="en-US" sz="3600" dirty="0">
                <a:solidFill>
                  <a:schemeClr val="bg1"/>
                </a:solidFill>
              </a:rPr>
              <a:t>Conheçamos e prossigamos em conhecer o Senhor! Como o amanhecer, a sua vinda é certa; ele descerá sobre nós como a chuva, como chuva fora de época que rega a terra</a:t>
            </a:r>
            <a:r>
              <a:rPr lang="en-US" altLang="en-US" sz="3600" dirty="0">
                <a:solidFill>
                  <a:schemeClr val="bg1"/>
                </a:solidFill>
              </a:rPr>
              <a:t>.”</a:t>
            </a:r>
          </a:p>
          <a:p>
            <a:pPr eaLnBrk="1" hangingPunct="1">
              <a:spcBef>
                <a:spcPct val="50000"/>
              </a:spcBef>
              <a:buFontTx/>
              <a:buNone/>
            </a:pPr>
            <a:endParaRPr lang="en-US" altLang="en-US" sz="1800" dirty="0">
              <a:solidFill>
                <a:schemeClr val="bg1"/>
              </a:solidFill>
            </a:endParaRPr>
          </a:p>
          <a:p>
            <a:pPr algn="ctr" eaLnBrk="1" hangingPunct="1">
              <a:spcBef>
                <a:spcPct val="50000"/>
              </a:spcBef>
              <a:buFontTx/>
              <a:buNone/>
            </a:pPr>
            <a:r>
              <a:rPr lang="en-US" altLang="en-US" sz="1800" dirty="0">
                <a:solidFill>
                  <a:schemeClr val="bg1"/>
                </a:solidFill>
              </a:rPr>
              <a:t>~ </a:t>
            </a:r>
            <a:r>
              <a:rPr lang="en-US" altLang="en-US" sz="1800" dirty="0" err="1">
                <a:solidFill>
                  <a:schemeClr val="bg1"/>
                </a:solidFill>
              </a:rPr>
              <a:t>Oseias</a:t>
            </a:r>
            <a:r>
              <a:rPr lang="en-US" altLang="en-US" sz="1800" dirty="0">
                <a:solidFill>
                  <a:schemeClr val="bg1"/>
                </a:solidFill>
              </a:rPr>
              <a:t> 6:3</a:t>
            </a:r>
          </a:p>
        </p:txBody>
      </p:sp>
      <p:pic>
        <p:nvPicPr>
          <p:cNvPr id="11267" name="Picture 3" descr="asian woman praying 02.jpg"/>
          <p:cNvPicPr>
            <a:picLocks noChangeAspect="1"/>
          </p:cNvPicPr>
          <p:nvPr/>
        </p:nvPicPr>
        <p:blipFill>
          <a:blip r:embed="rId3">
            <a:extLst>
              <a:ext uri="{28A0092B-C50C-407E-A947-70E740481C1C}">
                <a14:useLocalDpi xmlns:a14="http://schemas.microsoft.com/office/drawing/2010/main" val="0"/>
              </a:ext>
            </a:extLst>
          </a:blip>
          <a:srcRect l="20833" r="34167"/>
          <a:stretch>
            <a:fillRect/>
          </a:stretch>
        </p:blipFill>
        <p:spPr bwMode="auto">
          <a:xfrm>
            <a:off x="838200" y="376188"/>
            <a:ext cx="4572000" cy="607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7650" name="Text Box 4"/>
          <p:cNvSpPr txBox="1">
            <a:spLocks noChangeArrowheads="1"/>
          </p:cNvSpPr>
          <p:nvPr/>
        </p:nvSpPr>
        <p:spPr bwMode="auto">
          <a:xfrm>
            <a:off x="2971800" y="693738"/>
            <a:ext cx="7315200" cy="5173662"/>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3600" dirty="0">
                <a:solidFill>
                  <a:srgbClr val="FFFF99"/>
                </a:solidFill>
              </a:rPr>
              <a:t>“Temos esperança de ver toda a igreja reavivada? Tal tempo nunca há de vir. Há na igreja pessoas não convertidas, e que não se unirão em fervorosa, prevalecente oração. Precisamos entrar na obra individualmente. Precisamos orar mais, e falar menos.”</a:t>
            </a:r>
          </a:p>
          <a:p>
            <a:pPr algn="ctr" eaLnBrk="1" hangingPunct="1">
              <a:spcBef>
                <a:spcPct val="50000"/>
              </a:spcBef>
              <a:buFontTx/>
              <a:buNone/>
            </a:pPr>
            <a:endParaRPr lang="pt-BR" altLang="en-US" sz="1200" dirty="0">
              <a:solidFill>
                <a:srgbClr val="FFFF99"/>
              </a:solidFill>
            </a:endParaRPr>
          </a:p>
          <a:p>
            <a:pPr algn="ctr" eaLnBrk="1" hangingPunct="1">
              <a:spcBef>
                <a:spcPct val="50000"/>
              </a:spcBef>
              <a:buFontTx/>
              <a:buNone/>
            </a:pPr>
            <a:r>
              <a:rPr lang="pt-BR" altLang="en-US" sz="1800" b="1" i="1" dirty="0">
                <a:solidFill>
                  <a:srgbClr val="FFFF99"/>
                </a:solidFill>
              </a:rPr>
              <a:t>~ Mensagens Escolhidas, v. 1, p. 122</a:t>
            </a:r>
          </a:p>
        </p:txBody>
      </p:sp>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collage of a person&#10;&#10;Description automatically generated with low confidence">
            <a:extLst>
              <a:ext uri="{FF2B5EF4-FFF2-40B4-BE49-F238E27FC236}">
                <a16:creationId xmlns:a16="http://schemas.microsoft.com/office/drawing/2014/main" id="{7F021FD9-B2E9-4E2C-BCD2-1125EE1DD0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0513079X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819400" y="228600"/>
            <a:ext cx="7010400" cy="6186309"/>
          </a:xfrm>
          <a:prstGeom prst="rect">
            <a:avLst/>
          </a:prstGeom>
        </p:spPr>
        <p:txBody>
          <a:bodyPr wrap="square">
            <a:spAutoFit/>
          </a:bodyPr>
          <a:lstStyle/>
          <a:p>
            <a:pPr eaLnBrk="1" hangingPunct="1">
              <a:lnSpc>
                <a:spcPct val="150000"/>
              </a:lnSpc>
              <a:defRPr/>
            </a:pPr>
            <a:r>
              <a:rPr lang="en-US" sz="2800" dirty="0">
                <a:solidFill>
                  <a:srgbClr val="FFFF99"/>
                </a:solidFill>
                <a:effectLst>
                  <a:outerShdw blurRad="38100" dist="38100" dir="2700000" algn="tl">
                    <a:srgbClr val="000000">
                      <a:alpha val="43137"/>
                    </a:srgbClr>
                  </a:outerShdw>
                </a:effectLst>
                <a:latin typeface="Arial" charset="0"/>
              </a:rPr>
              <a:t>“</a:t>
            </a:r>
            <a:r>
              <a:rPr lang="pt-BR" sz="2800" dirty="0">
                <a:solidFill>
                  <a:srgbClr val="FFFF99"/>
                </a:solidFill>
                <a:effectLst>
                  <a:outerShdw blurRad="38100" dist="38100" dir="2700000" algn="tl">
                    <a:srgbClr val="000000">
                      <a:alpha val="43137"/>
                    </a:srgbClr>
                  </a:outerShdw>
                </a:effectLst>
                <a:latin typeface="Arial" charset="0"/>
              </a:rPr>
              <a:t>Antes de tudo, recomendo que se façam súplicas, orações, intercessões e ação de graças por todos os homens; pelos reis e por </a:t>
            </a:r>
            <a:r>
              <a:rPr lang="pt-BR" sz="2800" b="1" dirty="0">
                <a:solidFill>
                  <a:srgbClr val="FFFF99"/>
                </a:solidFill>
                <a:effectLst>
                  <a:outerShdw blurRad="38100" dist="38100" dir="2700000" algn="tl">
                    <a:srgbClr val="000000">
                      <a:alpha val="43137"/>
                    </a:srgbClr>
                  </a:outerShdw>
                </a:effectLst>
                <a:latin typeface="Arial" charset="0"/>
              </a:rPr>
              <a:t>todos os que exercem autoridade</a:t>
            </a:r>
            <a:r>
              <a:rPr lang="pt-BR" sz="2800" dirty="0">
                <a:solidFill>
                  <a:srgbClr val="FFFF99"/>
                </a:solidFill>
                <a:effectLst>
                  <a:outerShdw blurRad="38100" dist="38100" dir="2700000" algn="tl">
                    <a:srgbClr val="000000">
                      <a:alpha val="43137"/>
                    </a:srgbClr>
                  </a:outerShdw>
                </a:effectLst>
                <a:latin typeface="Arial" charset="0"/>
              </a:rPr>
              <a:t>, para que tenhamos uma vida tranquila e pacífica, com toda a piedade e dignidade. Isso é bom e agradável perante Deus, nosso Salvador</a:t>
            </a:r>
            <a:r>
              <a:rPr lang="en-US" sz="2800" dirty="0">
                <a:solidFill>
                  <a:srgbClr val="FFFF99"/>
                </a:solidFill>
                <a:effectLst>
                  <a:outerShdw blurRad="38100" dist="38100" dir="2700000" algn="tl">
                    <a:srgbClr val="000000">
                      <a:alpha val="43137"/>
                    </a:srgbClr>
                  </a:outerShdw>
                </a:effectLst>
                <a:latin typeface="Arial" charset="0"/>
              </a:rPr>
              <a:t>…”</a:t>
            </a:r>
          </a:p>
          <a:p>
            <a:pPr eaLnBrk="1" hangingPunct="1">
              <a:defRPr/>
            </a:pPr>
            <a:endParaRPr lang="en-US" dirty="0">
              <a:solidFill>
                <a:srgbClr val="FFFF99"/>
              </a:solidFill>
              <a:effectLst>
                <a:outerShdw blurRad="38100" dist="38100" dir="2700000" algn="tl">
                  <a:srgbClr val="000000">
                    <a:alpha val="43137"/>
                  </a:srgbClr>
                </a:outerShdw>
              </a:effectLst>
              <a:latin typeface="Arial" charset="0"/>
            </a:endParaRPr>
          </a:p>
          <a:p>
            <a:pPr algn="ctr" eaLnBrk="1" hangingPunct="1">
              <a:defRPr/>
            </a:pPr>
            <a:r>
              <a:rPr lang="en-US" sz="2400" dirty="0">
                <a:solidFill>
                  <a:srgbClr val="FFFF99"/>
                </a:solidFill>
                <a:effectLst>
                  <a:outerShdw blurRad="38100" dist="38100" dir="2700000" algn="tl">
                    <a:srgbClr val="000000">
                      <a:alpha val="43137"/>
                    </a:srgbClr>
                  </a:outerShdw>
                </a:effectLst>
                <a:latin typeface="Arial" charset="0"/>
              </a:rPr>
              <a:t>1 </a:t>
            </a:r>
            <a:r>
              <a:rPr lang="en-US" sz="2400" dirty="0" err="1">
                <a:solidFill>
                  <a:srgbClr val="FFFF99"/>
                </a:solidFill>
                <a:effectLst>
                  <a:outerShdw blurRad="38100" dist="38100" dir="2700000" algn="tl">
                    <a:srgbClr val="000000">
                      <a:alpha val="43137"/>
                    </a:srgbClr>
                  </a:outerShdw>
                </a:effectLst>
                <a:latin typeface="Arial" charset="0"/>
              </a:rPr>
              <a:t>Timóteo</a:t>
            </a:r>
            <a:r>
              <a:rPr lang="en-US" sz="2400" dirty="0">
                <a:solidFill>
                  <a:srgbClr val="FFFF99"/>
                </a:solidFill>
                <a:effectLst>
                  <a:outerShdw blurRad="38100" dist="38100" dir="2700000" algn="tl">
                    <a:srgbClr val="000000">
                      <a:alpha val="43137"/>
                    </a:srgbClr>
                  </a:outerShdw>
                </a:effectLst>
                <a:latin typeface="Arial" charset="0"/>
              </a:rPr>
              <a:t> 2:1-3, NVI</a:t>
            </a:r>
          </a:p>
          <a:p>
            <a:pPr eaLnBrk="1" hangingPunct="1">
              <a:defRPr/>
            </a:pPr>
            <a:endParaRPr lang="en-US" dirty="0">
              <a:solidFill>
                <a:srgbClr val="FFFF99"/>
              </a:solidFill>
              <a:effectLst>
                <a:outerShdw blurRad="38100" dist="38100" dir="2700000" algn="tl">
                  <a:srgbClr val="000000">
                    <a:alpha val="43137"/>
                  </a:srgbClr>
                </a:outerShdw>
              </a:effectLst>
              <a:latin typeface="Arial" charset="0"/>
            </a:endParaRPr>
          </a:p>
        </p:txBody>
      </p:sp>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0519078X3"/>
          <p:cNvPicPr>
            <a:picLocks noChangeAspect="1" noChangeArrowheads="1"/>
          </p:cNvPicPr>
          <p:nvPr/>
        </p:nvPicPr>
        <p:blipFill rotWithShape="1">
          <a:blip r:embed="rId3">
            <a:extLst>
              <a:ext uri="{28A0092B-C50C-407E-A947-70E740481C1C}">
                <a14:useLocalDpi xmlns:a14="http://schemas.microsoft.com/office/drawing/2010/main" val="0"/>
              </a:ext>
            </a:extLst>
          </a:blip>
          <a:srcRect r="98020"/>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5" descr="0519078X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6"/>
          <p:cNvSpPr txBox="1">
            <a:spLocks noChangeArrowheads="1"/>
          </p:cNvSpPr>
          <p:nvPr/>
        </p:nvSpPr>
        <p:spPr bwMode="auto">
          <a:xfrm>
            <a:off x="1352550" y="435873"/>
            <a:ext cx="4724400" cy="5986254"/>
          </a:xfrm>
          <a:prstGeom prst="rect">
            <a:avLst/>
          </a:prstGeom>
          <a:noFill/>
          <a:ln>
            <a:noFill/>
          </a:ln>
          <a:effectLst>
            <a:outerShdw dist="35921" dir="2700000" algn="ctr" rotWithShape="0">
              <a:srgbClr val="0000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pt-BR" altLang="en-US" sz="4000" dirty="0">
                <a:solidFill>
                  <a:srgbClr val="FFFF99"/>
                </a:solidFill>
              </a:rPr>
              <a:t>“Por que não se reúnem dois ou três e instam com Deus pela salvação de determinada pessoa, e, em seguida, oram a respeito de outra?”</a:t>
            </a:r>
          </a:p>
          <a:p>
            <a:pPr eaLnBrk="1" hangingPunct="1">
              <a:spcBef>
                <a:spcPct val="50000"/>
              </a:spcBef>
              <a:buFontTx/>
              <a:buNone/>
            </a:pPr>
            <a:endParaRPr lang="pt-BR" altLang="en-US" sz="1200" i="1" dirty="0">
              <a:solidFill>
                <a:srgbClr val="FFFF99"/>
              </a:solidFill>
              <a:latin typeface="Arial Black" panose="020B0A04020102020204" pitchFamily="34" charset="0"/>
            </a:endParaRPr>
          </a:p>
          <a:p>
            <a:pPr algn="ctr" eaLnBrk="1" hangingPunct="1">
              <a:spcBef>
                <a:spcPct val="50000"/>
              </a:spcBef>
              <a:buFontTx/>
              <a:buNone/>
            </a:pPr>
            <a:r>
              <a:rPr lang="pt-BR" altLang="en-US" sz="1800" i="1" dirty="0">
                <a:solidFill>
                  <a:srgbClr val="FFFF99"/>
                </a:solidFill>
                <a:latin typeface="Arial Black" panose="020B0A04020102020204" pitchFamily="34" charset="0"/>
              </a:rPr>
              <a:t>~ Testemunhos para a Igreja, </a:t>
            </a:r>
            <a:r>
              <a:rPr lang="pt-BR" altLang="en-US" sz="1800" dirty="0">
                <a:solidFill>
                  <a:srgbClr val="FFFF99"/>
                </a:solidFill>
                <a:latin typeface="Arial Black" panose="020B0A04020102020204" pitchFamily="34" charset="0"/>
              </a:rPr>
              <a:t>v. 7</a:t>
            </a:r>
            <a:r>
              <a:rPr lang="en-US" altLang="en-US" sz="1800" dirty="0">
                <a:solidFill>
                  <a:srgbClr val="FFFF99"/>
                </a:solidFill>
                <a:latin typeface="Arial Black" panose="020B0A04020102020204" pitchFamily="34" charset="0"/>
              </a:rPr>
              <a:t>,  p. 21</a:t>
            </a:r>
          </a:p>
        </p:txBody>
      </p:sp>
    </p:spTree>
  </p:cSld>
  <p:clrMapOvr>
    <a:masterClrMapping/>
  </p:clrMapOvr>
  <p:transition>
    <p:fade thruBlk="1"/>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2807</TotalTime>
  <Words>3968</Words>
  <Application>Microsoft Office PowerPoint</Application>
  <PresentationFormat>Widescreen</PresentationFormat>
  <Paragraphs>215</Paragraphs>
  <Slides>40</Slides>
  <Notes>40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General Conference of SDA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SorensenJ</dc:creator>
  <cp:lastModifiedBy>Beatriz Rago</cp:lastModifiedBy>
  <cp:revision>123</cp:revision>
  <dcterms:created xsi:type="dcterms:W3CDTF">2004-04-20T19:43:30Z</dcterms:created>
  <dcterms:modified xsi:type="dcterms:W3CDTF">2022-02-01T11:12:35Z</dcterms:modified>
</cp:coreProperties>
</file>