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59"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2221"/>
    <a:srgbClr val="666377"/>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D91102-8C48-2047-8EA3-2C9ED93B4707}" v="58" dt="2026-01-16T18:44:12.432"/>
    <p1510:client id="{D5B487DF-12F9-E844-832E-AC3FA023E5B4}" v="1" dt="2026-01-16T19:57:10.1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22" autoAdjust="0"/>
    <p:restoredTop sz="94660"/>
  </p:normalViewPr>
  <p:slideViewPr>
    <p:cSldViewPr snapToGrid="0">
      <p:cViewPr varScale="1">
        <p:scale>
          <a:sx n="62" d="100"/>
          <a:sy n="62" d="100"/>
        </p:scale>
        <p:origin x="888" y="2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z-Vazquez, Celeste" userId="01eae102-ecf9-4722-a0ca-f1ae634a0e0f" providerId="ADAL" clId="{705E5AC7-4961-5544-A050-00F709FAD6CE}"/>
    <pc:docChg chg="modSld">
      <pc:chgData name="Diaz-Vazquez, Celeste" userId="01eae102-ecf9-4722-a0ca-f1ae634a0e0f" providerId="ADAL" clId="{705E5AC7-4961-5544-A050-00F709FAD6CE}" dt="2026-01-16T19:57:10.100" v="1"/>
      <pc:docMkLst>
        <pc:docMk/>
      </pc:docMkLst>
      <pc:sldChg chg="modSp mod">
        <pc:chgData name="Diaz-Vazquez, Celeste" userId="01eae102-ecf9-4722-a0ca-f1ae634a0e0f" providerId="ADAL" clId="{705E5AC7-4961-5544-A050-00F709FAD6CE}" dt="2026-01-16T19:57:10.100" v="1"/>
        <pc:sldMkLst>
          <pc:docMk/>
          <pc:sldMk cId="1891583994" sldId="277"/>
        </pc:sldMkLst>
        <pc:spChg chg="mod">
          <ac:chgData name="Diaz-Vazquez, Celeste" userId="01eae102-ecf9-4722-a0ca-f1ae634a0e0f" providerId="ADAL" clId="{705E5AC7-4961-5544-A050-00F709FAD6CE}" dt="2026-01-16T19:57:10.100" v="1"/>
          <ac:spMkLst>
            <pc:docMk/>
            <pc:sldMk cId="1891583994" sldId="277"/>
            <ac:spMk id="3" creationId="{D7EFF79B-559F-C370-97CA-E37B13D2DE7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28/01/2026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28/01/2026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DEC13DD-AC22-48CB-6771-9744EF262B67}"/>
              </a:ext>
            </a:extLst>
          </p:cNvPr>
          <p:cNvSpPr>
            <a:spLocks noGrp="1"/>
          </p:cNvSpPr>
          <p:nvPr>
            <p:ph type="subTitle" idx="1"/>
          </p:nvPr>
        </p:nvSpPr>
        <p:spPr>
          <a:xfrm>
            <a:off x="5279399" y="3028889"/>
            <a:ext cx="5202113" cy="515319"/>
          </a:xfrm>
        </p:spPr>
        <p:txBody>
          <a:bodyPr>
            <a:noAutofit/>
          </a:bodyPr>
          <a:lstStyle/>
          <a:p>
            <a:pPr algn="l"/>
            <a:r>
              <a:rPr lang="uk-UA" sz="4800" b="1" i="1" dirty="0">
                <a:latin typeface="Arial" panose="020B0604020202020204" pitchFamily="34" charset="0"/>
                <a:cs typeface="Arial" panose="020B0604020202020204" pitchFamily="34" charset="0"/>
              </a:rPr>
              <a:t>Молитва</a:t>
            </a:r>
            <a:endParaRPr lang="pt-BR" sz="4800" b="1" i="1" dirty="0">
              <a:latin typeface="Arial" panose="020B0604020202020204" pitchFamily="34" charset="0"/>
              <a:cs typeface="Arial" panose="020B0604020202020204" pitchFamily="34" charset="0"/>
            </a:endParaRPr>
          </a:p>
        </p:txBody>
      </p:sp>
      <p:sp>
        <p:nvSpPr>
          <p:cNvPr id="4" name="Subtitle 2">
            <a:extLst>
              <a:ext uri="{FF2B5EF4-FFF2-40B4-BE49-F238E27FC236}">
                <a16:creationId xmlns:a16="http://schemas.microsoft.com/office/drawing/2014/main" id="{289712EC-6349-7CF0-DC49-6EB3177143C1}"/>
              </a:ext>
            </a:extLst>
          </p:cNvPr>
          <p:cNvSpPr txBox="1">
            <a:spLocks/>
          </p:cNvSpPr>
          <p:nvPr/>
        </p:nvSpPr>
        <p:spPr>
          <a:xfrm>
            <a:off x="4009602" y="3429000"/>
            <a:ext cx="6735382" cy="125798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uk-UA" sz="7200" b="1" i="1" dirty="0">
                <a:solidFill>
                  <a:srgbClr val="942221"/>
                </a:solidFill>
                <a:latin typeface="Arial" panose="020B0604020202020204" pitchFamily="34" charset="0"/>
                <a:cs typeface="Arial" panose="020B0604020202020204" pitchFamily="34" charset="0"/>
              </a:rPr>
              <a:t>Іменами Бога</a:t>
            </a:r>
            <a:endParaRPr lang="pt-BR" sz="7200" b="1" i="1" dirty="0">
              <a:solidFill>
                <a:srgbClr val="942221"/>
              </a:solidFill>
              <a:latin typeface="Arial" panose="020B0604020202020204" pitchFamily="34" charset="0"/>
              <a:cs typeface="Arial" panose="020B0604020202020204" pitchFamily="34" charset="0"/>
            </a:endParaRPr>
          </a:p>
          <a:p>
            <a:pPr algn="l"/>
            <a:endParaRPr lang="pt-BR" sz="7200" dirty="0">
              <a:solidFill>
                <a:srgbClr val="942221"/>
              </a:solidFill>
              <a:latin typeface="Arizonia" panose="02000507060000020003" pitchFamily="2" charset="0"/>
            </a:endParaRPr>
          </a:p>
        </p:txBody>
      </p:sp>
      <p:sp>
        <p:nvSpPr>
          <p:cNvPr id="8" name="TextBox 7">
            <a:extLst>
              <a:ext uri="{FF2B5EF4-FFF2-40B4-BE49-F238E27FC236}">
                <a16:creationId xmlns:a16="http://schemas.microsoft.com/office/drawing/2014/main" id="{8F0B0460-4ED6-1CE3-FAFB-0D303AEE916E}"/>
              </a:ext>
            </a:extLst>
          </p:cNvPr>
          <p:cNvSpPr txBox="1"/>
          <p:nvPr/>
        </p:nvSpPr>
        <p:spPr>
          <a:xfrm>
            <a:off x="4732300" y="6253015"/>
            <a:ext cx="4601388" cy="400110"/>
          </a:xfrm>
          <a:prstGeom prst="rect">
            <a:avLst/>
          </a:prstGeom>
          <a:noFill/>
        </p:spPr>
        <p:txBody>
          <a:bodyPr wrap="none" rtlCol="0">
            <a:spAutoFit/>
          </a:bodyPr>
          <a:lstStyle/>
          <a:p>
            <a:r>
              <a:rPr lang="uk-UA" sz="2000" dirty="0">
                <a:solidFill>
                  <a:schemeClr val="bg1"/>
                </a:solidFill>
                <a:latin typeface="Times New Roman" panose="02020603050405020304" pitchFamily="18" charset="0"/>
                <a:cs typeface="Times New Roman" panose="02020603050405020304" pitchFamily="18" charset="0"/>
              </a:rPr>
              <a:t>Міжнародний день  молитви жінок </a:t>
            </a:r>
            <a:r>
              <a:rPr lang="pt-BR" sz="2000" dirty="0">
                <a:solidFill>
                  <a:schemeClr val="bg1"/>
                </a:solidFill>
                <a:latin typeface="Times New Roman" panose="02020603050405020304" pitchFamily="18" charset="0"/>
                <a:cs typeface="Times New Roman" panose="02020603050405020304" pitchFamily="18" charset="0"/>
              </a:rPr>
              <a:t>2026</a:t>
            </a:r>
          </a:p>
        </p:txBody>
      </p:sp>
      <p:sp>
        <p:nvSpPr>
          <p:cNvPr id="5" name="TextBox 4">
            <a:extLst>
              <a:ext uri="{FF2B5EF4-FFF2-40B4-BE49-F238E27FC236}">
                <a16:creationId xmlns:a16="http://schemas.microsoft.com/office/drawing/2014/main" id="{0A40CC5A-37B3-9EAA-31B6-B2B649A9830C}"/>
              </a:ext>
            </a:extLst>
          </p:cNvPr>
          <p:cNvSpPr txBox="1"/>
          <p:nvPr/>
        </p:nvSpPr>
        <p:spPr>
          <a:xfrm>
            <a:off x="5832529" y="4594917"/>
            <a:ext cx="4648983" cy="400110"/>
          </a:xfrm>
          <a:prstGeom prst="rect">
            <a:avLst/>
          </a:prstGeom>
          <a:noFill/>
        </p:spPr>
        <p:txBody>
          <a:bodyPr wrap="square" rtlCol="0">
            <a:spAutoFit/>
          </a:bodyPr>
          <a:lstStyle/>
          <a:p>
            <a:r>
              <a:rPr lang="uk-UA" dirty="0"/>
              <a:t>Автор: Ардіс Дік Стенбакен</a:t>
            </a:r>
            <a:r>
              <a:rPr lang="en-US" sz="2000" dirty="0"/>
              <a:t> </a:t>
            </a:r>
          </a:p>
        </p:txBody>
      </p:sp>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F4BA176-4F47-4976-0F1D-34B98822C18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BD9A2F-8B97-BECC-8FE6-21089B26B3B7}"/>
              </a:ext>
            </a:extLst>
          </p:cNvPr>
          <p:cNvSpPr>
            <a:spLocks noGrp="1"/>
          </p:cNvSpPr>
          <p:nvPr>
            <p:ph idx="1"/>
          </p:nvPr>
        </p:nvSpPr>
        <p:spPr>
          <a:xfrm>
            <a:off x="-201478" y="2067104"/>
            <a:ext cx="10620096" cy="4510520"/>
          </a:xfrm>
        </p:spPr>
        <p:txBody>
          <a:bodyPr>
            <a:normAutofit/>
          </a:bodyPr>
          <a:lstStyle/>
          <a:p>
            <a:pPr lvl="0"/>
            <a:endParaRPr lang="en-CA" sz="3200" i="1" dirty="0"/>
          </a:p>
          <a:p>
            <a:pPr marL="457200" lvl="1" indent="0">
              <a:buNone/>
            </a:pPr>
            <a:r>
              <a:rPr lang="uk-UA" sz="3200" i="1" dirty="0"/>
              <a:t>Писання</a:t>
            </a:r>
            <a:r>
              <a:rPr lang="uk-UA" sz="3200" dirty="0"/>
              <a:t>: </a:t>
            </a:r>
            <a:r>
              <a:rPr lang="uk-UA" sz="3200" b="1" dirty="0"/>
              <a:t>Псалом 32:6–9; Єремія 32:17; Колосянам 1:17</a:t>
            </a:r>
          </a:p>
          <a:p>
            <a:pPr marL="457200" lvl="1" indent="0">
              <a:buNone/>
            </a:pPr>
            <a:endParaRPr lang="uk-UA" sz="3200" i="1" dirty="0"/>
          </a:p>
          <a:p>
            <a:pPr marL="457200" lvl="1" indent="0">
              <a:buNone/>
            </a:pPr>
            <a:r>
              <a:rPr lang="uk-UA" sz="3200" i="1" dirty="0"/>
              <a:t>Молитва</a:t>
            </a:r>
            <a:r>
              <a:rPr lang="uk-UA" sz="3200" dirty="0"/>
              <a:t>: Ти — всемогутній Бог. Дай мені віру і впевненість, щоб я довіряв Твоїй безмежній силі, знаючи, що для Тебе немає нічого неможливого.</a:t>
            </a:r>
          </a:p>
          <a:p>
            <a:pPr marL="0" indent="0">
              <a:buNone/>
            </a:pPr>
            <a:endParaRPr lang="en-US" sz="4400" dirty="0"/>
          </a:p>
        </p:txBody>
      </p:sp>
      <p:sp>
        <p:nvSpPr>
          <p:cNvPr id="4" name="Title 1">
            <a:extLst>
              <a:ext uri="{FF2B5EF4-FFF2-40B4-BE49-F238E27FC236}">
                <a16:creationId xmlns:a16="http://schemas.microsoft.com/office/drawing/2014/main" id="{7A00C6CC-D09C-394D-2A68-3046234ED2A2}"/>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5400" b="1" dirty="0">
                <a:solidFill>
                  <a:schemeClr val="bg1"/>
                </a:solidFill>
                <a:latin typeface="Arial Black" panose="020B0A04020102020204" pitchFamily="34" charset="0"/>
              </a:rPr>
              <a:t>Всемогутн</a:t>
            </a:r>
            <a:r>
              <a:rPr lang="uk-UA" sz="5400" b="1" dirty="0">
                <a:solidFill>
                  <a:schemeClr val="bg1"/>
                </a:solidFill>
                <a:latin typeface="Arial Black" panose="020B0A04020102020204" pitchFamily="34" charset="0"/>
              </a:rPr>
              <a:t>ій</a:t>
            </a:r>
            <a:endParaRPr lang="pt-BR" sz="5400"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708361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20E96CC-62F1-7293-70A0-B9ACEEE02BA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4BE484-0154-9A05-0A5C-C880A1ABC263}"/>
              </a:ext>
            </a:extLst>
          </p:cNvPr>
          <p:cNvSpPr>
            <a:spLocks noGrp="1"/>
          </p:cNvSpPr>
          <p:nvPr>
            <p:ph idx="1"/>
          </p:nvPr>
        </p:nvSpPr>
        <p:spPr>
          <a:xfrm>
            <a:off x="260116" y="2075956"/>
            <a:ext cx="10388600" cy="4611831"/>
          </a:xfrm>
        </p:spPr>
        <p:txBody>
          <a:bodyPr>
            <a:normAutofit/>
          </a:bodyPr>
          <a:lstStyle/>
          <a:p>
            <a:pPr lvl="0"/>
            <a:endParaRPr lang="en-US" sz="3200" i="1" dirty="0"/>
          </a:p>
          <a:p>
            <a:pPr marL="0" lvl="0" indent="0">
              <a:buNone/>
            </a:pPr>
            <a:r>
              <a:rPr lang="uk-UA" sz="3200" i="1" dirty="0"/>
              <a:t>Писання</a:t>
            </a:r>
            <a:r>
              <a:rPr lang="uk-UA" sz="3200" dirty="0"/>
              <a:t>: </a:t>
            </a:r>
            <a:r>
              <a:rPr lang="uk-UA" sz="3200" b="1" dirty="0"/>
              <a:t>Буття 1–2; Ісая 40:28; Івана 1:1–5</a:t>
            </a:r>
          </a:p>
          <a:p>
            <a:pPr lvl="0"/>
            <a:endParaRPr lang="uk-UA" sz="3200" i="1" dirty="0"/>
          </a:p>
          <a:p>
            <a:pPr marL="0" lvl="0" indent="0">
              <a:buNone/>
            </a:pPr>
            <a:r>
              <a:rPr lang="uk-UA" sz="3200" i="1" dirty="0"/>
              <a:t>Молитва</a:t>
            </a:r>
            <a:r>
              <a:rPr lang="uk-UA" sz="3200" dirty="0"/>
              <a:t>: Могутній Творець, мене дивує, як Ти, що створив сонце, місяць і зірки, прагнеш відносин зі мною. Дякую Тобі! Допоможи мені щодня помічати Твою красу навколо мене.</a:t>
            </a:r>
          </a:p>
          <a:p>
            <a:pPr marL="0" indent="0">
              <a:buNone/>
            </a:pPr>
            <a:endParaRPr lang="en-US" sz="4400" dirty="0"/>
          </a:p>
        </p:txBody>
      </p:sp>
      <p:sp>
        <p:nvSpPr>
          <p:cNvPr id="4" name="Title 1">
            <a:extLst>
              <a:ext uri="{FF2B5EF4-FFF2-40B4-BE49-F238E27FC236}">
                <a16:creationId xmlns:a16="http://schemas.microsoft.com/office/drawing/2014/main" id="{E5B42934-AD8D-37A8-9C78-E38D15F70EF2}"/>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Могутній Творець</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203256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C53A72F-A4EF-294E-3B55-45940142D3D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D55804-D11F-384F-A597-DFAB80534EFD}"/>
              </a:ext>
            </a:extLst>
          </p:cNvPr>
          <p:cNvSpPr>
            <a:spLocks noGrp="1"/>
          </p:cNvSpPr>
          <p:nvPr>
            <p:ph idx="1"/>
          </p:nvPr>
        </p:nvSpPr>
        <p:spPr>
          <a:xfrm>
            <a:off x="260118" y="2255596"/>
            <a:ext cx="10260195" cy="4611831"/>
          </a:xfrm>
        </p:spPr>
        <p:txBody>
          <a:bodyPr>
            <a:normAutofit/>
          </a:bodyPr>
          <a:lstStyle/>
          <a:p>
            <a:pPr lvl="0"/>
            <a:endParaRPr lang="en-US" sz="3600" i="1" dirty="0"/>
          </a:p>
          <a:p>
            <a:pPr lvl="0"/>
            <a:r>
              <a:rPr lang="uk-UA" i="1" dirty="0"/>
              <a:t>Писання</a:t>
            </a:r>
            <a:r>
              <a:rPr lang="uk-UA" dirty="0"/>
              <a:t>: Псалом 13:5; Івана 3:16, 17; 1 Івана 4:7–10, 19</a:t>
            </a:r>
          </a:p>
          <a:p>
            <a:pPr lvl="0"/>
            <a:r>
              <a:rPr lang="uk-UA" i="1" dirty="0"/>
              <a:t>Молитва</a:t>
            </a:r>
            <a:r>
              <a:rPr lang="uk-UA" dirty="0"/>
              <a:t>: Господи, Твоя любов безмежна і жертовна. Допоможи мені довіряти Твоїй незмінній любові, особливо коли я схильний вважати, що вона залежить від моїх досягнень. Навчи мене любити інших так, як Ти першим полюбив мене.</a:t>
            </a:r>
          </a:p>
          <a:p>
            <a:pPr marL="0" indent="0">
              <a:buNone/>
            </a:pPr>
            <a:endParaRPr lang="en-US" sz="4400" dirty="0"/>
          </a:p>
        </p:txBody>
      </p:sp>
      <p:sp>
        <p:nvSpPr>
          <p:cNvPr id="4" name="Title 1">
            <a:extLst>
              <a:ext uri="{FF2B5EF4-FFF2-40B4-BE49-F238E27FC236}">
                <a16:creationId xmlns:a16="http://schemas.microsoft.com/office/drawing/2014/main" id="{55FA97B6-531E-CEBF-3DE9-63BCFE10FAC3}"/>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Любов</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2814377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310CA2A-EB87-6A26-AF1B-CDB9959BE86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83A612-C54D-4593-F182-4A7E5E870167}"/>
              </a:ext>
            </a:extLst>
          </p:cNvPr>
          <p:cNvSpPr>
            <a:spLocks noGrp="1"/>
          </p:cNvSpPr>
          <p:nvPr>
            <p:ph idx="1"/>
          </p:nvPr>
        </p:nvSpPr>
        <p:spPr>
          <a:xfrm>
            <a:off x="269545" y="2330487"/>
            <a:ext cx="10184781" cy="4611831"/>
          </a:xfrm>
        </p:spPr>
        <p:txBody>
          <a:bodyPr>
            <a:normAutofit/>
          </a:bodyPr>
          <a:lstStyle/>
          <a:p>
            <a:pPr lvl="0"/>
            <a:endParaRPr lang="en-US" sz="3600" i="1" dirty="0"/>
          </a:p>
          <a:p>
            <a:pPr marL="0" lvl="0" indent="0">
              <a:buNone/>
            </a:pPr>
            <a:r>
              <a:rPr lang="uk-UA" i="1" dirty="0"/>
              <a:t>Писання</a:t>
            </a:r>
            <a:r>
              <a:rPr lang="uk-UA" dirty="0"/>
              <a:t>: </a:t>
            </a:r>
            <a:r>
              <a:rPr lang="uk-UA" b="1" dirty="0"/>
              <a:t>Псалом 67:5, 6; Лука 11:1–4; Римлянам 8:15–17</a:t>
            </a:r>
          </a:p>
          <a:p>
            <a:pPr marL="0" indent="0">
              <a:buNone/>
            </a:pPr>
            <a:r>
              <a:rPr lang="uk-UA" i="1" dirty="0"/>
              <a:t>Молитва</a:t>
            </a:r>
            <a:r>
              <a:rPr lang="uk-UA" dirty="0"/>
              <a:t>: Боже Отче, дякую Тобі за те, що Ти назвав мене Своєю дитиною. Допоможи мені зрозуміти, як Ти піклуєшся про мене, як батько про дитину. Незалежно від того, як мій земний батько представляв Тебе мені, навчи мене, як жити відповідно до моєї ідентичності як Твоєї дитини і спадкоємця.</a:t>
            </a:r>
            <a:endParaRPr lang="en-US" sz="4400" dirty="0"/>
          </a:p>
        </p:txBody>
      </p:sp>
      <p:sp>
        <p:nvSpPr>
          <p:cNvPr id="4" name="Title 1">
            <a:extLst>
              <a:ext uri="{FF2B5EF4-FFF2-40B4-BE49-F238E27FC236}">
                <a16:creationId xmlns:a16="http://schemas.microsoft.com/office/drawing/2014/main" id="{3CA798A9-4073-2B1F-D488-DC33E33A5165}"/>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Небесний Батько</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154972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85BB563-51D6-419E-619C-984294BDB9E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500AF6-EEFC-742B-AB94-E7C076BC2833}"/>
              </a:ext>
            </a:extLst>
          </p:cNvPr>
          <p:cNvSpPr>
            <a:spLocks noGrp="1"/>
          </p:cNvSpPr>
          <p:nvPr>
            <p:ph idx="1"/>
          </p:nvPr>
        </p:nvSpPr>
        <p:spPr>
          <a:xfrm>
            <a:off x="269548" y="2198509"/>
            <a:ext cx="10388600" cy="4611831"/>
          </a:xfrm>
        </p:spPr>
        <p:txBody>
          <a:bodyPr>
            <a:normAutofit/>
          </a:bodyPr>
          <a:lstStyle/>
          <a:p>
            <a:pPr lvl="0"/>
            <a:endParaRPr lang="en-US" sz="3600" i="1" dirty="0"/>
          </a:p>
          <a:p>
            <a:pPr marL="0" lvl="0" indent="0">
              <a:buNone/>
            </a:pPr>
            <a:r>
              <a:rPr lang="uk-UA" i="1" dirty="0"/>
              <a:t>Писання</a:t>
            </a:r>
            <a:r>
              <a:rPr lang="uk-UA" dirty="0"/>
              <a:t>: </a:t>
            </a:r>
            <a:r>
              <a:rPr lang="uk-UA" b="1" dirty="0"/>
              <a:t>Вихід 15:22–26; Псалом 102:1–5; Матвія 8:16, 17</a:t>
            </a:r>
          </a:p>
          <a:p>
            <a:pPr marL="0" lvl="0" indent="0">
              <a:buNone/>
            </a:pPr>
            <a:r>
              <a:rPr lang="uk-UA" i="1" dirty="0"/>
              <a:t>Молитва</a:t>
            </a:r>
            <a:r>
              <a:rPr lang="uk-UA" dirty="0"/>
              <a:t>: Боже, дякую Тобі за те, що Ти є моїм Господом, який зцілює. Покажи мені, де я потребую зцілення, і веди мене до наступного кроку у Твоєму остаточному плані зцілення. Покажи мені, як я можу приєднатися до Тебе, щоб принести зцілення світу, навіть у моїй місцевій громаді.</a:t>
            </a:r>
          </a:p>
          <a:p>
            <a:pPr marL="0" indent="0">
              <a:buNone/>
            </a:pPr>
            <a:endParaRPr lang="en-US" sz="4400" dirty="0"/>
          </a:p>
        </p:txBody>
      </p:sp>
      <p:sp>
        <p:nvSpPr>
          <p:cNvPr id="4" name="Title 1">
            <a:extLst>
              <a:ext uri="{FF2B5EF4-FFF2-40B4-BE49-F238E27FC236}">
                <a16:creationId xmlns:a16="http://schemas.microsoft.com/office/drawing/2014/main" id="{A36AD8CB-5738-6AB9-F8C3-5A0784DF6C2D}"/>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Господь Цілитель</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3514909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B562BBA-43E5-D164-AD2D-F90EE2BA3DB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A78B24-AD99-844D-7E4B-62D8E4F35811}"/>
              </a:ext>
            </a:extLst>
          </p:cNvPr>
          <p:cNvSpPr>
            <a:spLocks noGrp="1"/>
          </p:cNvSpPr>
          <p:nvPr>
            <p:ph idx="1"/>
          </p:nvPr>
        </p:nvSpPr>
        <p:spPr>
          <a:xfrm>
            <a:off x="269544" y="2104237"/>
            <a:ext cx="10222489" cy="4611831"/>
          </a:xfrm>
        </p:spPr>
        <p:txBody>
          <a:bodyPr>
            <a:normAutofit/>
          </a:bodyPr>
          <a:lstStyle/>
          <a:p>
            <a:pPr lvl="0"/>
            <a:endParaRPr lang="en-US" sz="3600" i="1" dirty="0"/>
          </a:p>
          <a:p>
            <a:pPr marL="0" lvl="0" indent="0">
              <a:buNone/>
            </a:pPr>
            <a:r>
              <a:rPr lang="uk-UA" i="1" dirty="0"/>
              <a:t>Писання</a:t>
            </a:r>
            <a:r>
              <a:rPr lang="uk-UA" dirty="0"/>
              <a:t>: </a:t>
            </a:r>
            <a:r>
              <a:rPr lang="uk-UA" b="1" dirty="0"/>
              <a:t>Івана 14:16, 17; 15:26; 1 Івана 5:6</a:t>
            </a:r>
          </a:p>
          <a:p>
            <a:pPr marL="0" lvl="0" indent="0">
              <a:buNone/>
            </a:pPr>
            <a:r>
              <a:rPr lang="uk-UA" i="1" dirty="0"/>
              <a:t>Молитва</a:t>
            </a:r>
            <a:r>
              <a:rPr lang="uk-UA" dirty="0"/>
              <a:t>: Духу Істини, дякую Тобі за те, що Ти є Джерелом всієї істини. Продовжуй говорити до мого серця і радити мені, коли я заплутався і потребую Твоєї ясності. Нагадуй мені, хто Ти є і хто, за Твоїми словами, є я.</a:t>
            </a:r>
          </a:p>
          <a:p>
            <a:pPr marL="0" indent="0">
              <a:buNone/>
            </a:pPr>
            <a:endParaRPr lang="en-US" sz="4400" dirty="0"/>
          </a:p>
        </p:txBody>
      </p:sp>
      <p:sp>
        <p:nvSpPr>
          <p:cNvPr id="4" name="Title 1">
            <a:extLst>
              <a:ext uri="{FF2B5EF4-FFF2-40B4-BE49-F238E27FC236}">
                <a16:creationId xmlns:a16="http://schemas.microsoft.com/office/drawing/2014/main" id="{44D030B9-A895-2539-6530-8E0A86FD5002}"/>
              </a:ext>
            </a:extLst>
          </p:cNvPr>
          <p:cNvSpPr txBox="1">
            <a:spLocks/>
          </p:cNvSpPr>
          <p:nvPr/>
        </p:nvSpPr>
        <p:spPr>
          <a:xfrm>
            <a:off x="582548" y="141932"/>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Дух Істини</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1420295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85D42CA-FEF4-FA89-756D-B7E1C536A83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8DAA00-8933-E127-56CC-6A14BEE3AEF8}"/>
              </a:ext>
            </a:extLst>
          </p:cNvPr>
          <p:cNvSpPr>
            <a:spLocks noGrp="1"/>
          </p:cNvSpPr>
          <p:nvPr>
            <p:ph idx="1"/>
          </p:nvPr>
        </p:nvSpPr>
        <p:spPr>
          <a:xfrm>
            <a:off x="278971" y="2104237"/>
            <a:ext cx="10307330" cy="4611831"/>
          </a:xfrm>
        </p:spPr>
        <p:txBody>
          <a:bodyPr>
            <a:normAutofit/>
          </a:bodyPr>
          <a:lstStyle/>
          <a:p>
            <a:pPr lvl="0"/>
            <a:endParaRPr lang="en-US" sz="3200" i="1" dirty="0"/>
          </a:p>
          <a:p>
            <a:pPr marL="0" lvl="0" indent="0">
              <a:buNone/>
            </a:pPr>
            <a:r>
              <a:rPr lang="uk-UA" sz="3200" i="1" dirty="0"/>
              <a:t>Писання</a:t>
            </a:r>
            <a:r>
              <a:rPr lang="uk-UA" sz="3200" dirty="0"/>
              <a:t>: </a:t>
            </a:r>
            <a:r>
              <a:rPr lang="uk-UA" sz="3200" b="1" dirty="0"/>
              <a:t>Буття 22:9–14; Матвія 6:28–30; Филип'ян 4:19</a:t>
            </a:r>
          </a:p>
          <a:p>
            <a:pPr marL="0" lvl="0" indent="0">
              <a:buNone/>
            </a:pPr>
            <a:r>
              <a:rPr lang="uk-UA" sz="3200" i="1" dirty="0"/>
              <a:t>Молитва</a:t>
            </a:r>
            <a:r>
              <a:rPr lang="uk-UA" sz="3200" dirty="0"/>
              <a:t>: Господи, що забезпечуєш, Ти є Богом як чудесного, так і щоденного забезпечення. Я віддаю Тобі свої турботи, коли думаю, як будуть задоволені мої потреби. Нагадай мені, як Ти забезпечував мене в минулому.</a:t>
            </a:r>
          </a:p>
          <a:p>
            <a:pPr marL="0" indent="0">
              <a:buNone/>
            </a:pPr>
            <a:endParaRPr lang="en-US" sz="4400" dirty="0"/>
          </a:p>
        </p:txBody>
      </p:sp>
      <p:sp>
        <p:nvSpPr>
          <p:cNvPr id="4" name="Title 1">
            <a:extLst>
              <a:ext uri="{FF2B5EF4-FFF2-40B4-BE49-F238E27FC236}">
                <a16:creationId xmlns:a16="http://schemas.microsoft.com/office/drawing/2014/main" id="{26B98BC3-2622-BFFC-5718-C7F87B9450F8}"/>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b="1" dirty="0">
                <a:solidFill>
                  <a:schemeClr val="bg1"/>
                </a:solidFill>
              </a:rPr>
              <a:t>Господь, який забезпечує</a:t>
            </a:r>
          </a:p>
        </p:txBody>
      </p:sp>
    </p:spTree>
    <p:extLst>
      <p:ext uri="{BB962C8B-B14F-4D97-AF65-F5344CB8AC3E}">
        <p14:creationId xmlns:p14="http://schemas.microsoft.com/office/powerpoint/2010/main" val="3972308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D0E5224-5076-CB25-87AA-CCDD138A010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D8F28C-117F-A16A-3893-4357EEFA9DE7}"/>
              </a:ext>
            </a:extLst>
          </p:cNvPr>
          <p:cNvSpPr>
            <a:spLocks noGrp="1"/>
          </p:cNvSpPr>
          <p:nvPr>
            <p:ph idx="1"/>
          </p:nvPr>
        </p:nvSpPr>
        <p:spPr>
          <a:xfrm>
            <a:off x="278971" y="2104240"/>
            <a:ext cx="10250769" cy="4611831"/>
          </a:xfrm>
        </p:spPr>
        <p:txBody>
          <a:bodyPr>
            <a:normAutofit/>
          </a:bodyPr>
          <a:lstStyle/>
          <a:p>
            <a:pPr lvl="0"/>
            <a:endParaRPr lang="en-US" sz="3600" i="1" dirty="0"/>
          </a:p>
          <a:p>
            <a:pPr marL="0" lvl="0" indent="0">
              <a:buNone/>
            </a:pPr>
            <a:r>
              <a:rPr lang="uk-UA" i="1" dirty="0"/>
              <a:t>Писання</a:t>
            </a:r>
            <a:r>
              <a:rPr lang="uk-UA" dirty="0"/>
              <a:t>: </a:t>
            </a:r>
            <a:r>
              <a:rPr lang="uk-UA" b="1" dirty="0"/>
              <a:t>Ісая 6:1–3; 1 Петра 1:13–16; Об'явлення 4:8–11</a:t>
            </a:r>
          </a:p>
          <a:p>
            <a:pPr marL="0" lvl="0" indent="0">
              <a:buNone/>
            </a:pPr>
            <a:r>
              <a:rPr lang="uk-UA" i="1" dirty="0"/>
              <a:t>Молитва</a:t>
            </a:r>
            <a:r>
              <a:rPr lang="uk-UA" dirty="0"/>
              <a:t>: Святий Боже, освяти мене заслугами Твоєї крові і </a:t>
            </a:r>
            <a:r>
              <a:rPr lang="uk-UA" dirty="0" err="1"/>
              <a:t>покрий</a:t>
            </a:r>
            <a:r>
              <a:rPr lang="uk-UA" dirty="0"/>
              <a:t> мене Твоєю праведністю.</a:t>
            </a:r>
          </a:p>
          <a:p>
            <a:pPr lvl="0"/>
            <a:endParaRPr lang="en-US" sz="3600" dirty="0"/>
          </a:p>
          <a:p>
            <a:pPr marL="0" indent="0">
              <a:buNone/>
            </a:pPr>
            <a:endParaRPr lang="en-US" sz="4400" dirty="0"/>
          </a:p>
        </p:txBody>
      </p:sp>
      <p:sp>
        <p:nvSpPr>
          <p:cNvPr id="4" name="Title 1">
            <a:extLst>
              <a:ext uri="{FF2B5EF4-FFF2-40B4-BE49-F238E27FC236}">
                <a16:creationId xmlns:a16="http://schemas.microsoft.com/office/drawing/2014/main" id="{5A491865-3E55-F5B9-2909-C64F4BC8276F}"/>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Святий</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1474181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912DAE1-5CB8-C7F1-F749-44D2759C9E3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2A75073-D182-6F43-3878-76AB9F029B1E}"/>
              </a:ext>
            </a:extLst>
          </p:cNvPr>
          <p:cNvSpPr>
            <a:spLocks noGrp="1"/>
          </p:cNvSpPr>
          <p:nvPr>
            <p:ph idx="1"/>
          </p:nvPr>
        </p:nvSpPr>
        <p:spPr>
          <a:xfrm>
            <a:off x="278972" y="2104239"/>
            <a:ext cx="10388600" cy="4611831"/>
          </a:xfrm>
        </p:spPr>
        <p:txBody>
          <a:bodyPr>
            <a:normAutofit/>
          </a:bodyPr>
          <a:lstStyle/>
          <a:p>
            <a:pPr lvl="0"/>
            <a:endParaRPr lang="en-US" sz="3600" i="1" dirty="0"/>
          </a:p>
          <a:p>
            <a:pPr marL="0" lvl="0" indent="0">
              <a:buNone/>
            </a:pPr>
            <a:r>
              <a:rPr lang="uk-UA" i="1" dirty="0"/>
              <a:t>Писання</a:t>
            </a:r>
            <a:r>
              <a:rPr lang="uk-UA" dirty="0"/>
              <a:t>: </a:t>
            </a:r>
            <a:r>
              <a:rPr lang="uk-UA" b="1" dirty="0"/>
              <a:t>Псалом 101:13; 138:1–6; 1 Івана 3:20</a:t>
            </a:r>
          </a:p>
          <a:p>
            <a:pPr marL="0" lvl="0" indent="0">
              <a:buNone/>
            </a:pPr>
            <a:r>
              <a:rPr lang="uk-UA" i="1" dirty="0"/>
              <a:t>Молитва</a:t>
            </a:r>
            <a:r>
              <a:rPr lang="uk-UA" dirty="0"/>
              <a:t>: Господи, Ти знаєш мене, моє життя, моє минуле, сьогодення і майбутнє. Допоможи мені довіряти Тобі, </a:t>
            </a:r>
          </a:p>
          <a:p>
            <a:pPr marL="0" lvl="0" indent="0">
              <a:buNone/>
            </a:pPr>
            <a:r>
              <a:rPr lang="uk-UA" dirty="0"/>
              <a:t>незважаючи на обставини, в яких я перебуваю.</a:t>
            </a:r>
          </a:p>
          <a:p>
            <a:endParaRPr lang="en-US" sz="3600" dirty="0"/>
          </a:p>
          <a:p>
            <a:pPr marL="0" indent="0">
              <a:buNone/>
            </a:pPr>
            <a:endParaRPr lang="en-US" sz="4400" dirty="0"/>
          </a:p>
        </p:txBody>
      </p:sp>
      <p:sp>
        <p:nvSpPr>
          <p:cNvPr id="4" name="Title 1">
            <a:extLst>
              <a:ext uri="{FF2B5EF4-FFF2-40B4-BE49-F238E27FC236}">
                <a16:creationId xmlns:a16="http://schemas.microsoft.com/office/drawing/2014/main" id="{2F269B1F-C13D-4A63-65E7-39AC53CEE4CF}"/>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Всезнаючий</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41705278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FFC9E5A-ACDE-B9DF-F0AC-1527B4C090B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C10F2B-D418-940B-0A65-FAC401D81FE9}"/>
              </a:ext>
            </a:extLst>
          </p:cNvPr>
          <p:cNvSpPr>
            <a:spLocks noGrp="1"/>
          </p:cNvSpPr>
          <p:nvPr>
            <p:ph idx="1"/>
          </p:nvPr>
        </p:nvSpPr>
        <p:spPr>
          <a:xfrm>
            <a:off x="278972" y="2104239"/>
            <a:ext cx="10203634" cy="4611831"/>
          </a:xfrm>
        </p:spPr>
        <p:txBody>
          <a:bodyPr>
            <a:normAutofit/>
          </a:bodyPr>
          <a:lstStyle/>
          <a:p>
            <a:pPr lvl="0"/>
            <a:endParaRPr lang="en-US" sz="3600" i="1" dirty="0"/>
          </a:p>
          <a:p>
            <a:pPr lvl="0"/>
            <a:r>
              <a:rPr lang="uk-UA" i="1" dirty="0"/>
              <a:t>Писання</a:t>
            </a:r>
            <a:r>
              <a:rPr lang="uk-UA" dirty="0"/>
              <a:t>: </a:t>
            </a:r>
            <a:r>
              <a:rPr lang="uk-UA" b="1" dirty="0"/>
              <a:t>2 Самуїл 7:18–20; Псалом 15:2; Іван 13:12–17</a:t>
            </a:r>
          </a:p>
          <a:p>
            <a:pPr lvl="0"/>
            <a:r>
              <a:rPr lang="uk-UA" i="1" dirty="0"/>
              <a:t>Молитва</a:t>
            </a:r>
            <a:r>
              <a:rPr lang="uk-UA" dirty="0"/>
              <a:t>: Покажи мені, як бути слугою-лідером для тих, хто мене оточує.</a:t>
            </a:r>
          </a:p>
          <a:p>
            <a:pPr marL="0" indent="0">
              <a:buNone/>
            </a:pPr>
            <a:endParaRPr lang="en-US" sz="4400" dirty="0"/>
          </a:p>
        </p:txBody>
      </p:sp>
      <p:sp>
        <p:nvSpPr>
          <p:cNvPr id="5" name="Title 1">
            <a:extLst>
              <a:ext uri="{FF2B5EF4-FFF2-40B4-BE49-F238E27FC236}">
                <a16:creationId xmlns:a16="http://schemas.microsoft.com/office/drawing/2014/main" id="{43F58EBB-427C-8959-56F6-2CEADF5B5459}"/>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Господь Владика</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3477271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443063" y="236198"/>
            <a:ext cx="10426044" cy="1325563"/>
          </a:xfrm>
        </p:spPr>
        <p:txBody>
          <a:bodyPr>
            <a:normAutofit/>
          </a:bodyPr>
          <a:lstStyle/>
          <a:p>
            <a:r>
              <a:rPr lang="uk-UA" sz="5400" b="1" dirty="0">
                <a:solidFill>
                  <a:schemeClr val="bg1"/>
                </a:solidFill>
              </a:rPr>
              <a:t>Імена Бога</a:t>
            </a:r>
            <a:endParaRPr lang="pt-BR" sz="5400"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265546" y="2001116"/>
            <a:ext cx="9959109" cy="4351338"/>
          </a:xfrm>
        </p:spPr>
        <p:txBody>
          <a:bodyPr>
            <a:normAutofit fontScale="92500"/>
          </a:bodyPr>
          <a:lstStyle/>
          <a:p>
            <a:pPr marL="0" indent="0">
              <a:buNone/>
            </a:pPr>
            <a:r>
              <a:rPr lang="uk-UA" sz="4400" dirty="0"/>
              <a:t>Імена Бога, зазначені в Писанні описують</a:t>
            </a:r>
            <a:endParaRPr lang="en-US" sz="4400" dirty="0"/>
          </a:p>
          <a:p>
            <a:pPr marL="457200" indent="457200"/>
            <a:r>
              <a:rPr lang="uk-UA" sz="4400" dirty="0"/>
              <a:t>Його Характер</a:t>
            </a:r>
            <a:r>
              <a:rPr lang="en-US" sz="4400" dirty="0"/>
              <a:t>,</a:t>
            </a:r>
          </a:p>
          <a:p>
            <a:pPr marL="457200" indent="457200"/>
            <a:r>
              <a:rPr lang="uk-UA" sz="4400" dirty="0"/>
              <a:t>Його Праведність</a:t>
            </a:r>
            <a:r>
              <a:rPr lang="en-US" sz="4400" dirty="0"/>
              <a:t>, </a:t>
            </a:r>
          </a:p>
          <a:p>
            <a:pPr marL="457200" indent="457200"/>
            <a:r>
              <a:rPr lang="uk-UA" sz="4400" dirty="0"/>
              <a:t>Його якості</a:t>
            </a:r>
            <a:r>
              <a:rPr lang="en-US" sz="4400" dirty="0"/>
              <a:t>, </a:t>
            </a:r>
          </a:p>
          <a:p>
            <a:pPr marL="457200" indent="457200"/>
            <a:r>
              <a:rPr lang="uk-UA" sz="4400" dirty="0"/>
              <a:t>Його риси</a:t>
            </a:r>
            <a:r>
              <a:rPr lang="en-US" sz="4400" dirty="0"/>
              <a:t>, </a:t>
            </a:r>
          </a:p>
          <a:p>
            <a:pPr marL="457200" indent="457200"/>
            <a:r>
              <a:rPr lang="uk-UA" sz="4400" dirty="0"/>
              <a:t>Його сутність</a:t>
            </a:r>
            <a:r>
              <a:rPr lang="en-US" sz="4400" dirty="0"/>
              <a:t>.</a:t>
            </a:r>
            <a:endParaRPr lang="pt-BR" sz="4400" dirty="0"/>
          </a:p>
        </p:txBody>
      </p:sp>
    </p:spTree>
    <p:extLst>
      <p:ext uri="{BB962C8B-B14F-4D97-AF65-F5344CB8AC3E}">
        <p14:creationId xmlns:p14="http://schemas.microsoft.com/office/powerpoint/2010/main" val="401858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E7676C7-675E-8787-22E6-526BDC93714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F3AA3A-17D2-A502-6CF8-9D7C5B6B5EC7}"/>
              </a:ext>
            </a:extLst>
          </p:cNvPr>
          <p:cNvSpPr>
            <a:spLocks noGrp="1"/>
          </p:cNvSpPr>
          <p:nvPr>
            <p:ph idx="1"/>
          </p:nvPr>
        </p:nvSpPr>
        <p:spPr>
          <a:xfrm>
            <a:off x="278972" y="2104240"/>
            <a:ext cx="10326183" cy="4611831"/>
          </a:xfrm>
        </p:spPr>
        <p:txBody>
          <a:bodyPr>
            <a:normAutofit/>
          </a:bodyPr>
          <a:lstStyle/>
          <a:p>
            <a:pPr lvl="0"/>
            <a:endParaRPr lang="en-US" sz="3600" i="1" dirty="0"/>
          </a:p>
          <a:p>
            <a:pPr marL="0" lvl="0" indent="0">
              <a:buNone/>
            </a:pPr>
            <a:r>
              <a:rPr lang="uk-UA" i="1" dirty="0"/>
              <a:t>Писання</a:t>
            </a:r>
            <a:r>
              <a:rPr lang="uk-UA" dirty="0"/>
              <a:t>: </a:t>
            </a:r>
            <a:r>
              <a:rPr lang="uk-UA" b="1" dirty="0"/>
              <a:t>Псалом 138:7–12; Єремія 23:23, 24; Матвія 28:20</a:t>
            </a:r>
          </a:p>
          <a:p>
            <a:pPr marL="0" lvl="0" indent="0">
              <a:buNone/>
            </a:pPr>
            <a:r>
              <a:rPr lang="uk-UA" i="1" dirty="0"/>
              <a:t>Молитва</a:t>
            </a:r>
            <a:r>
              <a:rPr lang="uk-UA" dirty="0"/>
              <a:t>: Дякую Тобі, Господи, що Ти близький до кожного, і тому що Ти </a:t>
            </a:r>
            <a:r>
              <a:rPr lang="uk-UA" dirty="0" err="1"/>
              <a:t>всюдисущий</a:t>
            </a:r>
            <a:r>
              <a:rPr lang="uk-UA" dirty="0"/>
              <a:t>, Ти є «допомога в біді», що завжди поруч (Псалом 45:2).</a:t>
            </a:r>
          </a:p>
          <a:p>
            <a:pPr marL="0" indent="0">
              <a:buNone/>
            </a:pPr>
            <a:endParaRPr lang="en-US" sz="4400" dirty="0"/>
          </a:p>
        </p:txBody>
      </p:sp>
      <p:sp>
        <p:nvSpPr>
          <p:cNvPr id="4" name="Title 1">
            <a:extLst>
              <a:ext uri="{FF2B5EF4-FFF2-40B4-BE49-F238E27FC236}">
                <a16:creationId xmlns:a16="http://schemas.microsoft.com/office/drawing/2014/main" id="{5314DDF0-0831-7087-B087-5F1E910B7FCD}"/>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latin typeface="Calibri Light" panose="020F0302020204030204" pitchFamily="34" charset="0"/>
                <a:cs typeface="Calibri Light" panose="020F0302020204030204" pitchFamily="34" charset="0"/>
              </a:rPr>
              <a:t>Всюдисущий</a:t>
            </a:r>
            <a:endParaRPr lang="pt-BR" sz="5400" b="1"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785635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821F836-FFB8-13F7-47B4-9E22ACD8378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5D012F-7D97-8AEC-D1C9-7046A65D9AD7}"/>
              </a:ext>
            </a:extLst>
          </p:cNvPr>
          <p:cNvSpPr>
            <a:spLocks noGrp="1"/>
          </p:cNvSpPr>
          <p:nvPr>
            <p:ph idx="1"/>
          </p:nvPr>
        </p:nvSpPr>
        <p:spPr>
          <a:xfrm>
            <a:off x="278972" y="2104238"/>
            <a:ext cx="10388600" cy="4611831"/>
          </a:xfrm>
        </p:spPr>
        <p:txBody>
          <a:bodyPr>
            <a:normAutofit/>
          </a:bodyPr>
          <a:lstStyle/>
          <a:p>
            <a:pPr lvl="0"/>
            <a:endParaRPr lang="en-US" sz="3600" i="1" dirty="0"/>
          </a:p>
          <a:p>
            <a:pPr marL="0" lvl="0" indent="0">
              <a:buNone/>
            </a:pPr>
            <a:r>
              <a:rPr lang="uk-UA" i="1" dirty="0"/>
              <a:t>Писання</a:t>
            </a:r>
            <a:r>
              <a:rPr lang="uk-UA" dirty="0"/>
              <a:t>: </a:t>
            </a:r>
            <a:r>
              <a:rPr lang="uk-UA" b="1" dirty="0"/>
              <a:t>Буття 17:1, 2; Псалом 8; Матвія 19:26</a:t>
            </a:r>
          </a:p>
          <a:p>
            <a:pPr marL="0" lvl="0" indent="0">
              <a:buNone/>
            </a:pPr>
            <a:r>
              <a:rPr lang="uk-UA" i="1" dirty="0"/>
              <a:t>Молитва</a:t>
            </a:r>
            <a:r>
              <a:rPr lang="uk-UA" dirty="0"/>
              <a:t>: Я так радий, Господи, що для Тебе немає нічого неможливого!</a:t>
            </a:r>
          </a:p>
          <a:p>
            <a:pPr marL="0" lvl="0" indent="0">
              <a:buNone/>
            </a:pPr>
            <a:endParaRPr lang="en-US" sz="3600" dirty="0"/>
          </a:p>
          <a:p>
            <a:pPr marL="0" indent="0">
              <a:buNone/>
            </a:pPr>
            <a:endParaRPr lang="en-US" sz="4400" dirty="0"/>
          </a:p>
        </p:txBody>
      </p:sp>
      <p:sp>
        <p:nvSpPr>
          <p:cNvPr id="4" name="Title 1">
            <a:extLst>
              <a:ext uri="{FF2B5EF4-FFF2-40B4-BE49-F238E27FC236}">
                <a16:creationId xmlns:a16="http://schemas.microsoft.com/office/drawing/2014/main" id="{A28A889D-F54A-FF1A-FC95-CA8871B1FC46}"/>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Господь Вседержитель</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841705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EF95309-1429-88CE-DB9C-05FCB545BF9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EFF79B-559F-C370-97CA-E37B13D2DE72}"/>
              </a:ext>
            </a:extLst>
          </p:cNvPr>
          <p:cNvSpPr>
            <a:spLocks noGrp="1"/>
          </p:cNvSpPr>
          <p:nvPr>
            <p:ph idx="1"/>
          </p:nvPr>
        </p:nvSpPr>
        <p:spPr>
          <a:xfrm>
            <a:off x="278971" y="2104240"/>
            <a:ext cx="10388600" cy="4611831"/>
          </a:xfrm>
        </p:spPr>
        <p:txBody>
          <a:bodyPr>
            <a:normAutofit/>
          </a:bodyPr>
          <a:lstStyle/>
          <a:p>
            <a:pPr lvl="0"/>
            <a:endParaRPr lang="en-US" sz="3600" i="1" dirty="0"/>
          </a:p>
          <a:p>
            <a:pPr marL="0" lvl="0" indent="0">
              <a:buNone/>
            </a:pPr>
            <a:r>
              <a:rPr lang="uk-UA" i="1" dirty="0"/>
              <a:t>Писання</a:t>
            </a:r>
            <a:r>
              <a:rPr lang="uk-UA" dirty="0"/>
              <a:t>: </a:t>
            </a:r>
            <a:r>
              <a:rPr lang="uk-UA" b="1" dirty="0"/>
              <a:t>Ісая 48:12; Філіп'ян 1:6; Об'явлення 22:13</a:t>
            </a:r>
          </a:p>
          <a:p>
            <a:pPr marL="0" lvl="0" indent="0">
              <a:buNone/>
            </a:pPr>
            <a:r>
              <a:rPr lang="uk-UA" i="1" dirty="0"/>
              <a:t>Молитва</a:t>
            </a:r>
            <a:r>
              <a:rPr lang="uk-UA" dirty="0"/>
              <a:t>: Господи, Ти є</a:t>
            </a:r>
            <a:r>
              <a:rPr lang="uk-UA" u="sng" dirty="0"/>
              <a:t> Альфа </a:t>
            </a:r>
            <a:r>
              <a:rPr lang="uk-UA" dirty="0"/>
              <a:t>і </a:t>
            </a:r>
            <a:r>
              <a:rPr lang="uk-UA" u="sng" dirty="0"/>
              <a:t>Омега</a:t>
            </a:r>
            <a:r>
              <a:rPr lang="uk-UA" dirty="0"/>
              <a:t>! Моє життя в Твоїх руках, </a:t>
            </a:r>
          </a:p>
          <a:p>
            <a:pPr marL="0" lvl="0" indent="0">
              <a:buNone/>
            </a:pPr>
            <a:r>
              <a:rPr lang="uk-UA" dirty="0"/>
              <a:t>Ти матимеш останнє слово в моєму житті!</a:t>
            </a:r>
          </a:p>
          <a:p>
            <a:pPr lvl="0"/>
            <a:endParaRPr lang="en-US" sz="3600" dirty="0"/>
          </a:p>
          <a:p>
            <a:pPr marL="0" indent="0">
              <a:buNone/>
            </a:pPr>
            <a:endParaRPr lang="en-US" sz="4400" dirty="0"/>
          </a:p>
          <a:p>
            <a:pPr marL="0" indent="0">
              <a:buNone/>
            </a:pPr>
            <a:endParaRPr lang="en-US" sz="4000" dirty="0"/>
          </a:p>
        </p:txBody>
      </p:sp>
      <p:sp>
        <p:nvSpPr>
          <p:cNvPr id="4" name="Title 1">
            <a:extLst>
              <a:ext uri="{FF2B5EF4-FFF2-40B4-BE49-F238E27FC236}">
                <a16:creationId xmlns:a16="http://schemas.microsoft.com/office/drawing/2014/main" id="{9D3EB531-0F71-6294-1445-B9E216ACF464}"/>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Перший і Останній</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1891583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6D93E44-D36D-9D24-2C3C-AAC779507BD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FAE484-70A8-4B3C-1724-3E89D3D51516}"/>
              </a:ext>
            </a:extLst>
          </p:cNvPr>
          <p:cNvSpPr>
            <a:spLocks noGrp="1"/>
          </p:cNvSpPr>
          <p:nvPr>
            <p:ph idx="1"/>
          </p:nvPr>
        </p:nvSpPr>
        <p:spPr>
          <a:xfrm>
            <a:off x="278970" y="2104240"/>
            <a:ext cx="10222489" cy="4611831"/>
          </a:xfrm>
        </p:spPr>
        <p:txBody>
          <a:bodyPr>
            <a:normAutofit fontScale="77500" lnSpcReduction="20000"/>
          </a:bodyPr>
          <a:lstStyle/>
          <a:p>
            <a:pPr lvl="0"/>
            <a:endParaRPr lang="en-US" sz="3600" i="1" dirty="0"/>
          </a:p>
          <a:p>
            <a:r>
              <a:rPr lang="en-CA" sz="3600" dirty="0"/>
              <a:t>The Navigators. “Names and Attributes of God.” Bringing Friends on the Journey. https://</a:t>
            </a:r>
            <a:r>
              <a:rPr lang="en-CA" sz="3600" dirty="0" err="1"/>
              <a:t>www.navigators.org</a:t>
            </a:r>
            <a:r>
              <a:rPr lang="en-CA" sz="3600" dirty="0"/>
              <a:t>/</a:t>
            </a:r>
            <a:r>
              <a:rPr lang="en-CA" sz="3600" dirty="0" err="1"/>
              <a:t>disciplemaking</a:t>
            </a:r>
            <a:r>
              <a:rPr lang="en-CA" sz="3600" dirty="0"/>
              <a:t>/adm1/names-and</a:t>
            </a:r>
            <a:br>
              <a:rPr lang="en-CA" sz="3600" dirty="0"/>
            </a:br>
            <a:r>
              <a:rPr lang="en-CA" sz="3600" dirty="0"/>
              <a:t>-attributes-of-god/.</a:t>
            </a:r>
          </a:p>
          <a:p>
            <a:endParaRPr lang="en-CA" sz="3600" dirty="0"/>
          </a:p>
          <a:p>
            <a:r>
              <a:rPr lang="en-CA" sz="3600" dirty="0"/>
              <a:t>White, Ellen G. </a:t>
            </a:r>
            <a:r>
              <a:rPr lang="en-CA" sz="3600" i="1" dirty="0"/>
              <a:t>Jesus, Name Above All Names.</a:t>
            </a:r>
            <a:r>
              <a:rPr lang="en-CA" sz="3600" dirty="0"/>
              <a:t> Nampa, ID: Pacific Press®, 2020.</a:t>
            </a:r>
          </a:p>
          <a:p>
            <a:endParaRPr lang="en-CA" sz="3600" dirty="0"/>
          </a:p>
          <a:p>
            <a:r>
              <a:rPr lang="en-US" sz="3600" dirty="0"/>
              <a:t>Women’s Ministries. “The Names of God.” My Daily Walk With Jesus. https://</a:t>
            </a:r>
            <a:r>
              <a:rPr lang="en-US" sz="3600" dirty="0" err="1"/>
              <a:t>women.adventist.org</a:t>
            </a:r>
            <a:r>
              <a:rPr lang="en-US" sz="3600" dirty="0"/>
              <a:t>/the-names-of</a:t>
            </a:r>
            <a:br>
              <a:rPr lang="en-US" sz="3600" dirty="0"/>
            </a:br>
            <a:r>
              <a:rPr lang="en-US" sz="3600" dirty="0"/>
              <a:t>-</a:t>
            </a:r>
            <a:r>
              <a:rPr lang="en-US" sz="3600" dirty="0" err="1"/>
              <a:t>god?searchsite</a:t>
            </a:r>
            <a:r>
              <a:rPr lang="en-US" sz="3600" dirty="0"/>
              <a:t>=</a:t>
            </a:r>
            <a:r>
              <a:rPr lang="en-US" sz="3600" dirty="0" err="1"/>
              <a:t>women.adventist.org&amp;ref</a:t>
            </a:r>
            <a:r>
              <a:rPr lang="en-US" sz="3600" dirty="0"/>
              <a:t>=on-site</a:t>
            </a:r>
            <a:br>
              <a:rPr lang="en-US" sz="3600" dirty="0"/>
            </a:br>
            <a:r>
              <a:rPr lang="en-US" sz="3600" dirty="0"/>
              <a:t>-</a:t>
            </a:r>
            <a:r>
              <a:rPr lang="en-US" sz="3600" dirty="0" err="1"/>
              <a:t>search&amp;searchterm</a:t>
            </a:r>
            <a:r>
              <a:rPr lang="en-US" sz="3600" dirty="0"/>
              <a:t>=Names+of%20God.</a:t>
            </a:r>
          </a:p>
          <a:p>
            <a:pPr lvl="0"/>
            <a:endParaRPr lang="en-US" sz="3600" dirty="0"/>
          </a:p>
          <a:p>
            <a:pPr marL="0" indent="0">
              <a:buNone/>
            </a:pPr>
            <a:endParaRPr lang="en-US" sz="4400" dirty="0"/>
          </a:p>
          <a:p>
            <a:pPr marL="0" indent="0">
              <a:buNone/>
            </a:pPr>
            <a:endParaRPr lang="en-US" sz="4000" dirty="0"/>
          </a:p>
        </p:txBody>
      </p:sp>
      <p:sp>
        <p:nvSpPr>
          <p:cNvPr id="4" name="Title 1">
            <a:extLst>
              <a:ext uri="{FF2B5EF4-FFF2-40B4-BE49-F238E27FC236}">
                <a16:creationId xmlns:a16="http://schemas.microsoft.com/office/drawing/2014/main" id="{A7C759CF-5B3E-8693-D196-C3FA0CD33566}"/>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sz="5400" b="1" dirty="0" err="1">
                <a:solidFill>
                  <a:schemeClr val="bg1"/>
                </a:solidFill>
              </a:rPr>
              <a:t>Джерела</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3276900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90B49BD-57B6-8E41-1A14-14F2CE833757}"/>
              </a:ext>
            </a:extLst>
          </p:cNvPr>
          <p:cNvSpPr>
            <a:spLocks noGrp="1"/>
          </p:cNvSpPr>
          <p:nvPr>
            <p:ph type="title"/>
          </p:nvPr>
        </p:nvSpPr>
        <p:spPr>
          <a:xfrm>
            <a:off x="2119174" y="505547"/>
            <a:ext cx="8700655" cy="1356932"/>
          </a:xfrm>
        </p:spPr>
        <p:txBody>
          <a:bodyPr>
            <a:normAutofit/>
          </a:bodyPr>
          <a:lstStyle/>
          <a:p>
            <a:r>
              <a:rPr lang="uk-UA" sz="4000" b="1" dirty="0">
                <a:latin typeface="Montserrat" panose="00000500000000000000" pitchFamily="50" charset="0"/>
              </a:rPr>
              <a:t>Писання про Імена Бога</a:t>
            </a:r>
            <a:endParaRPr lang="pt-BR" sz="4000" b="1" dirty="0">
              <a:latin typeface="Montserrat" panose="00000500000000000000" pitchFamily="50" charset="0"/>
            </a:endParaRPr>
          </a:p>
        </p:txBody>
      </p:sp>
      <p:sp>
        <p:nvSpPr>
          <p:cNvPr id="5" name="Content Placeholder 2">
            <a:extLst>
              <a:ext uri="{FF2B5EF4-FFF2-40B4-BE49-F238E27FC236}">
                <a16:creationId xmlns:a16="http://schemas.microsoft.com/office/drawing/2014/main" id="{4495ABE3-FC6D-6D83-CFBE-A0B416D841F5}"/>
              </a:ext>
            </a:extLst>
          </p:cNvPr>
          <p:cNvSpPr>
            <a:spLocks noGrp="1"/>
          </p:cNvSpPr>
          <p:nvPr>
            <p:ph idx="1"/>
          </p:nvPr>
        </p:nvSpPr>
        <p:spPr>
          <a:xfrm>
            <a:off x="265546" y="1875934"/>
            <a:ext cx="9959109" cy="4476519"/>
          </a:xfrm>
        </p:spPr>
        <p:txBody>
          <a:bodyPr>
            <a:normAutofit/>
          </a:bodyPr>
          <a:lstStyle/>
          <a:p>
            <a:pPr marL="0" indent="0">
              <a:buNone/>
            </a:pPr>
            <a:r>
              <a:rPr lang="uk-UA" sz="3200" b="1" i="1" dirty="0"/>
              <a:t>Даниїла 2:20</a:t>
            </a:r>
          </a:p>
          <a:p>
            <a:pPr marL="0" indent="0">
              <a:buNone/>
            </a:pPr>
            <a:r>
              <a:rPr lang="uk-UA" sz="3200" dirty="0"/>
              <a:t>«Нехай буде благословенне Боже </a:t>
            </a:r>
            <a:r>
              <a:rPr lang="uk-UA" sz="3200" b="1" i="1" dirty="0"/>
              <a:t>Ім’я</a:t>
            </a:r>
            <a:r>
              <a:rPr lang="uk-UA" sz="3200" dirty="0"/>
              <a:t> від віку і аж до віку, бо Його є мудрість і розуміння!» </a:t>
            </a:r>
          </a:p>
          <a:p>
            <a:pPr marL="0" indent="0">
              <a:buNone/>
            </a:pPr>
            <a:endParaRPr lang="en-US" sz="3200" dirty="0"/>
          </a:p>
          <a:p>
            <a:pPr marL="0" indent="0">
              <a:buNone/>
            </a:pPr>
            <a:r>
              <a:rPr lang="uk-UA" sz="3200" b="1" i="1" dirty="0"/>
              <a:t>Повторення Закону</a:t>
            </a:r>
            <a:r>
              <a:rPr lang="en-US" sz="3200" b="1" i="1" dirty="0"/>
              <a:t> 18:7</a:t>
            </a:r>
          </a:p>
          <a:p>
            <a:pPr marL="288925" indent="0">
              <a:buNone/>
            </a:pPr>
            <a:r>
              <a:rPr lang="uk-UA" sz="3200" dirty="0"/>
              <a:t>«То нехай він священнодіє </a:t>
            </a:r>
            <a:r>
              <a:rPr lang="uk-UA" sz="3200" b="1" i="1" dirty="0"/>
              <a:t>Іменем</a:t>
            </a:r>
            <a:r>
              <a:rPr lang="uk-UA" sz="3200" dirty="0"/>
              <a:t> Господа, свого Бога, як і всі його брати левіти, які стоять там перед Господом.» </a:t>
            </a:r>
            <a:endParaRPr lang="pt-BR" sz="3200" dirty="0"/>
          </a:p>
        </p:txBody>
      </p:sp>
    </p:spTree>
    <p:extLst>
      <p:ext uri="{BB962C8B-B14F-4D97-AF65-F5344CB8AC3E}">
        <p14:creationId xmlns:p14="http://schemas.microsoft.com/office/powerpoint/2010/main" val="3980296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20A33ED-883E-F38B-2B68-155DA25F7C8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B1BAEFE-DADA-3B53-1B53-F9E42FD7C91D}"/>
              </a:ext>
            </a:extLst>
          </p:cNvPr>
          <p:cNvSpPr>
            <a:spLocks noGrp="1"/>
          </p:cNvSpPr>
          <p:nvPr>
            <p:ph type="title"/>
          </p:nvPr>
        </p:nvSpPr>
        <p:spPr>
          <a:xfrm>
            <a:off x="2119174" y="505547"/>
            <a:ext cx="8700655" cy="1356932"/>
          </a:xfrm>
        </p:spPr>
        <p:txBody>
          <a:bodyPr>
            <a:normAutofit/>
          </a:bodyPr>
          <a:lstStyle/>
          <a:p>
            <a:r>
              <a:rPr lang="uk-UA" sz="4000" b="1" dirty="0">
                <a:latin typeface="Montserrat" panose="00000500000000000000" pitchFamily="50" charset="0"/>
              </a:rPr>
              <a:t>Писання про Імена Бога</a:t>
            </a:r>
            <a:endParaRPr lang="pt-BR" sz="4000" b="1" dirty="0">
              <a:latin typeface="Montserrat" panose="00000500000000000000" pitchFamily="50" charset="0"/>
            </a:endParaRPr>
          </a:p>
        </p:txBody>
      </p:sp>
      <p:sp>
        <p:nvSpPr>
          <p:cNvPr id="5" name="Content Placeholder 2">
            <a:extLst>
              <a:ext uri="{FF2B5EF4-FFF2-40B4-BE49-F238E27FC236}">
                <a16:creationId xmlns:a16="http://schemas.microsoft.com/office/drawing/2014/main" id="{57E8CC53-C16E-424B-FCE3-ACE818DA996F}"/>
              </a:ext>
            </a:extLst>
          </p:cNvPr>
          <p:cNvSpPr>
            <a:spLocks noGrp="1"/>
          </p:cNvSpPr>
          <p:nvPr>
            <p:ph idx="1"/>
          </p:nvPr>
        </p:nvSpPr>
        <p:spPr>
          <a:xfrm>
            <a:off x="259549" y="1911727"/>
            <a:ext cx="10208490" cy="4829666"/>
          </a:xfrm>
        </p:spPr>
        <p:txBody>
          <a:bodyPr>
            <a:normAutofit/>
          </a:bodyPr>
          <a:lstStyle/>
          <a:p>
            <a:pPr marL="0" indent="0">
              <a:buNone/>
            </a:pPr>
            <a:r>
              <a:rPr lang="en-US" sz="3200" b="1" i="1" dirty="0"/>
              <a:t>1 </a:t>
            </a:r>
            <a:r>
              <a:rPr lang="uk-UA" sz="3200" b="1" i="1" dirty="0"/>
              <a:t>Самуїла</a:t>
            </a:r>
            <a:r>
              <a:rPr lang="en-US" sz="3200" b="1" i="1" dirty="0"/>
              <a:t> 17:45</a:t>
            </a:r>
          </a:p>
          <a:p>
            <a:pPr marL="288925" indent="0">
              <a:buNone/>
            </a:pPr>
            <a:r>
              <a:rPr lang="uk-UA" sz="3200" dirty="0"/>
              <a:t>«А Давид промовив до </a:t>
            </a:r>
            <a:r>
              <a:rPr lang="uk-UA" sz="3200" dirty="0" err="1"/>
              <a:t>филистимця</a:t>
            </a:r>
            <a:r>
              <a:rPr lang="uk-UA" sz="3200" dirty="0"/>
              <a:t>: Ти йдеш на мене з мечем, зі списом і зі щитом, а я йду на тебе в </a:t>
            </a:r>
            <a:r>
              <a:rPr lang="uk-UA" sz="3200" b="1" i="1" dirty="0"/>
              <a:t>Ім’я </a:t>
            </a:r>
            <a:r>
              <a:rPr lang="uk-UA" sz="3200" dirty="0"/>
              <a:t>Господа </a:t>
            </a:r>
            <a:r>
              <a:rPr lang="uk-UA" sz="3200" dirty="0" err="1"/>
              <a:t>Саваота</a:t>
            </a:r>
            <a:r>
              <a:rPr lang="uk-UA" sz="3200" dirty="0"/>
              <a:t>, Бога, наставника Ізраїля, Якого ти сьогодні зганьбив!» </a:t>
            </a:r>
            <a:endParaRPr lang="en-US" sz="3200" dirty="0"/>
          </a:p>
          <a:p>
            <a:pPr marL="0" indent="0">
              <a:buNone/>
            </a:pPr>
            <a:r>
              <a:rPr lang="uk-UA" sz="3200" b="1" i="1" dirty="0"/>
              <a:t>Псалом </a:t>
            </a:r>
            <a:r>
              <a:rPr lang="en-US" sz="3200" b="1" i="1" dirty="0"/>
              <a:t>4</a:t>
            </a:r>
            <a:r>
              <a:rPr lang="uk-UA" sz="3200" b="1" i="1" dirty="0"/>
              <a:t>7</a:t>
            </a:r>
            <a:r>
              <a:rPr lang="en-US" sz="3200" b="1" i="1" dirty="0"/>
              <a:t>:1</a:t>
            </a:r>
            <a:r>
              <a:rPr lang="uk-UA" sz="3200" b="1" i="1" dirty="0"/>
              <a:t>1</a:t>
            </a:r>
            <a:endParaRPr lang="en-US" sz="3200" b="1" i="1" dirty="0"/>
          </a:p>
          <a:p>
            <a:pPr marL="288925" indent="0">
              <a:buNone/>
            </a:pPr>
            <a:r>
              <a:rPr lang="uk-UA" sz="3200" dirty="0"/>
              <a:t>«Як Твоє </a:t>
            </a:r>
            <a:r>
              <a:rPr lang="uk-UA" sz="3200" b="1" i="1" dirty="0"/>
              <a:t>Ім’я,</a:t>
            </a:r>
            <a:r>
              <a:rPr lang="uk-UA" sz="3200" dirty="0"/>
              <a:t> о Боже, так само й слава Твоя — до краю землі. Твоя правиця повна праведності.» </a:t>
            </a:r>
            <a:endParaRPr lang="pt-BR" sz="3200" dirty="0"/>
          </a:p>
        </p:txBody>
      </p:sp>
    </p:spTree>
    <p:extLst>
      <p:ext uri="{BB962C8B-B14F-4D97-AF65-F5344CB8AC3E}">
        <p14:creationId xmlns:p14="http://schemas.microsoft.com/office/powerpoint/2010/main" val="1306173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1492F87-9240-73A0-28A2-3F537C7D5CE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BD85F55-C12B-FED4-BCA7-139910D6CD27}"/>
              </a:ext>
            </a:extLst>
          </p:cNvPr>
          <p:cNvSpPr>
            <a:spLocks noGrp="1"/>
          </p:cNvSpPr>
          <p:nvPr>
            <p:ph type="title"/>
          </p:nvPr>
        </p:nvSpPr>
        <p:spPr>
          <a:xfrm>
            <a:off x="2196665" y="366063"/>
            <a:ext cx="8700655" cy="1356932"/>
          </a:xfrm>
        </p:spPr>
        <p:txBody>
          <a:bodyPr>
            <a:normAutofit/>
          </a:bodyPr>
          <a:lstStyle/>
          <a:p>
            <a:r>
              <a:rPr lang="uk-UA" sz="4000" b="1" dirty="0">
                <a:latin typeface="Montserrat" panose="00000500000000000000" pitchFamily="50" charset="0"/>
              </a:rPr>
              <a:t>Писання про Імена Бога</a:t>
            </a:r>
            <a:endParaRPr lang="pt-BR" sz="4000" b="1" dirty="0">
              <a:latin typeface="Montserrat" panose="00000500000000000000" pitchFamily="50" charset="0"/>
            </a:endParaRPr>
          </a:p>
        </p:txBody>
      </p:sp>
      <p:sp>
        <p:nvSpPr>
          <p:cNvPr id="5" name="Content Placeholder 2">
            <a:extLst>
              <a:ext uri="{FF2B5EF4-FFF2-40B4-BE49-F238E27FC236}">
                <a16:creationId xmlns:a16="http://schemas.microsoft.com/office/drawing/2014/main" id="{EC17608A-AC8C-D59A-7A6E-B31A3E9FADB6}"/>
              </a:ext>
            </a:extLst>
          </p:cNvPr>
          <p:cNvSpPr>
            <a:spLocks noGrp="1"/>
          </p:cNvSpPr>
          <p:nvPr>
            <p:ph idx="1"/>
          </p:nvPr>
        </p:nvSpPr>
        <p:spPr>
          <a:xfrm>
            <a:off x="265546" y="1875934"/>
            <a:ext cx="10194636" cy="4982066"/>
          </a:xfrm>
        </p:spPr>
        <p:txBody>
          <a:bodyPr>
            <a:normAutofit/>
          </a:bodyPr>
          <a:lstStyle/>
          <a:p>
            <a:pPr marL="0" indent="0">
              <a:buNone/>
            </a:pPr>
            <a:r>
              <a:rPr lang="uk-UA" sz="3200" b="1" i="1" dirty="0"/>
              <a:t>Івана</a:t>
            </a:r>
            <a:r>
              <a:rPr lang="en-US" sz="3200" b="1" i="1" dirty="0"/>
              <a:t> 1:12</a:t>
            </a:r>
          </a:p>
          <a:p>
            <a:pPr marL="233363" indent="0">
              <a:buNone/>
            </a:pPr>
            <a:r>
              <a:rPr lang="uk-UA" sz="3200" dirty="0"/>
              <a:t>«А тим, які прийняли Його, дав владу стати Божими дітьми, — тим, які вірять у Його </a:t>
            </a:r>
            <a:r>
              <a:rPr lang="uk-UA" sz="3200" b="1" i="1" dirty="0"/>
              <a:t>Ім’я</a:t>
            </a:r>
            <a:r>
              <a:rPr lang="uk-UA" sz="3200" dirty="0"/>
              <a:t>» </a:t>
            </a:r>
          </a:p>
          <a:p>
            <a:pPr marL="233363" indent="0">
              <a:buNone/>
            </a:pPr>
            <a:endParaRPr lang="en-US" sz="3200" dirty="0"/>
          </a:p>
          <a:p>
            <a:pPr marL="0" indent="0">
              <a:buNone/>
            </a:pPr>
            <a:r>
              <a:rPr lang="uk-UA" sz="3200" b="1" i="1" dirty="0"/>
              <a:t>Матвія</a:t>
            </a:r>
            <a:r>
              <a:rPr lang="en-US" sz="3200" b="1" i="1" dirty="0"/>
              <a:t> 6:9, 10</a:t>
            </a:r>
          </a:p>
          <a:p>
            <a:pPr marL="0" indent="0">
              <a:buNone/>
            </a:pPr>
            <a:r>
              <a:rPr lang="uk-UA" sz="3200" dirty="0"/>
              <a:t>«Тому-то моліться так: Отче наш, Який на небесах, нехай святиться </a:t>
            </a:r>
            <a:r>
              <a:rPr lang="uk-UA" sz="3200" b="1" i="1" dirty="0"/>
              <a:t>Ім’я</a:t>
            </a:r>
            <a:r>
              <a:rPr lang="uk-UA" sz="3200" b="1" i="1" u="sng" dirty="0"/>
              <a:t> </a:t>
            </a:r>
            <a:r>
              <a:rPr lang="uk-UA" sz="3200" dirty="0"/>
              <a:t>Твоє, нехай прийде Царство Твоє, нехай буде воля Твоя, як на небі, так і на землі» </a:t>
            </a:r>
            <a:endParaRPr lang="en-US" sz="3200" dirty="0"/>
          </a:p>
          <a:p>
            <a:endParaRPr lang="pt-BR" dirty="0"/>
          </a:p>
        </p:txBody>
      </p:sp>
    </p:spTree>
    <p:extLst>
      <p:ext uri="{BB962C8B-B14F-4D97-AF65-F5344CB8AC3E}">
        <p14:creationId xmlns:p14="http://schemas.microsoft.com/office/powerpoint/2010/main" val="2103882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D7850-30E2-E571-9768-3019A337C198}"/>
              </a:ext>
            </a:extLst>
          </p:cNvPr>
          <p:cNvSpPr>
            <a:spLocks noGrp="1"/>
          </p:cNvSpPr>
          <p:nvPr>
            <p:ph type="title"/>
          </p:nvPr>
        </p:nvSpPr>
        <p:spPr>
          <a:xfrm>
            <a:off x="2564091" y="217344"/>
            <a:ext cx="7660563" cy="1498334"/>
          </a:xfrm>
        </p:spPr>
        <p:txBody>
          <a:bodyPr>
            <a:normAutofit/>
          </a:bodyPr>
          <a:lstStyle/>
          <a:p>
            <a:r>
              <a:rPr lang="en-US" sz="5400" b="1" dirty="0"/>
              <a:t>                     </a:t>
            </a:r>
            <a:r>
              <a:rPr lang="uk-UA" sz="5400" b="1" dirty="0"/>
              <a:t>Я Є</a:t>
            </a:r>
            <a:br>
              <a:rPr lang="en-US" dirty="0"/>
            </a:br>
            <a:endParaRPr lang="pt-BR" sz="4000" dirty="0">
              <a:latin typeface="Montserrat" panose="00000500000000000000" pitchFamily="50" charset="0"/>
            </a:endParaRPr>
          </a:p>
        </p:txBody>
      </p:sp>
      <p:sp>
        <p:nvSpPr>
          <p:cNvPr id="4" name="Content Placeholder 2">
            <a:extLst>
              <a:ext uri="{FF2B5EF4-FFF2-40B4-BE49-F238E27FC236}">
                <a16:creationId xmlns:a16="http://schemas.microsoft.com/office/drawing/2014/main" id="{549B05F0-CCED-0716-C378-4CA51B99D689}"/>
              </a:ext>
            </a:extLst>
          </p:cNvPr>
          <p:cNvSpPr>
            <a:spLocks noGrp="1"/>
          </p:cNvSpPr>
          <p:nvPr>
            <p:ph idx="1"/>
          </p:nvPr>
        </p:nvSpPr>
        <p:spPr>
          <a:xfrm>
            <a:off x="1907612" y="1579418"/>
            <a:ext cx="8973519" cy="5061238"/>
          </a:xfrm>
        </p:spPr>
        <p:txBody>
          <a:bodyPr>
            <a:normAutofit/>
          </a:bodyPr>
          <a:lstStyle/>
          <a:p>
            <a:pPr marL="0" indent="0">
              <a:buNone/>
            </a:pPr>
            <a:r>
              <a:rPr lang="uk-UA" sz="4000" dirty="0"/>
              <a:t>Ім’я Бога відкривається Мойсеєві у Виході </a:t>
            </a:r>
            <a:r>
              <a:rPr lang="en-US" sz="4000" dirty="0"/>
              <a:t>3:14 </a:t>
            </a:r>
            <a:endParaRPr lang="uk-UA" sz="4000" dirty="0"/>
          </a:p>
          <a:p>
            <a:pPr marL="0" indent="0">
              <a:buNone/>
            </a:pPr>
            <a:endParaRPr lang="uk-UA" sz="4000" dirty="0"/>
          </a:p>
          <a:p>
            <a:pPr marL="0" indent="0">
              <a:buNone/>
            </a:pPr>
            <a:r>
              <a:rPr lang="uk-UA" sz="4000" dirty="0"/>
              <a:t>Це ім’я Найвищої Незалежної, Самодостатньої Істоти. </a:t>
            </a:r>
            <a:endParaRPr lang="en-US" sz="4000" dirty="0"/>
          </a:p>
        </p:txBody>
      </p:sp>
    </p:spTree>
    <p:extLst>
      <p:ext uri="{BB962C8B-B14F-4D97-AF65-F5344CB8AC3E}">
        <p14:creationId xmlns:p14="http://schemas.microsoft.com/office/powerpoint/2010/main" val="2470095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779F0EB-3B81-03DA-BEF7-39E6724BE2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8D9E0F-06FA-FF47-A63C-182B8382C661}"/>
              </a:ext>
            </a:extLst>
          </p:cNvPr>
          <p:cNvSpPr>
            <a:spLocks noGrp="1"/>
          </p:cNvSpPr>
          <p:nvPr>
            <p:ph type="title"/>
          </p:nvPr>
        </p:nvSpPr>
        <p:spPr>
          <a:xfrm>
            <a:off x="2564091" y="217344"/>
            <a:ext cx="7660563" cy="1498334"/>
          </a:xfrm>
        </p:spPr>
        <p:txBody>
          <a:bodyPr>
            <a:normAutofit/>
          </a:bodyPr>
          <a:lstStyle/>
          <a:p>
            <a:r>
              <a:rPr lang="en-US" sz="5400" b="1" dirty="0"/>
              <a:t>                     </a:t>
            </a:r>
            <a:r>
              <a:rPr lang="uk-UA" sz="5400" b="1" dirty="0"/>
              <a:t>Я Є</a:t>
            </a:r>
            <a:br>
              <a:rPr lang="en-US" dirty="0"/>
            </a:br>
            <a:endParaRPr lang="pt-BR" sz="4000" dirty="0">
              <a:latin typeface="Montserrat" panose="00000500000000000000" pitchFamily="50" charset="0"/>
            </a:endParaRPr>
          </a:p>
        </p:txBody>
      </p:sp>
      <p:sp>
        <p:nvSpPr>
          <p:cNvPr id="4" name="Content Placeholder 2">
            <a:extLst>
              <a:ext uri="{FF2B5EF4-FFF2-40B4-BE49-F238E27FC236}">
                <a16:creationId xmlns:a16="http://schemas.microsoft.com/office/drawing/2014/main" id="{45294387-BF61-F5B9-D6D8-66B43650DD64}"/>
              </a:ext>
            </a:extLst>
          </p:cNvPr>
          <p:cNvSpPr>
            <a:spLocks noGrp="1"/>
          </p:cNvSpPr>
          <p:nvPr>
            <p:ph idx="1"/>
          </p:nvPr>
        </p:nvSpPr>
        <p:spPr>
          <a:xfrm>
            <a:off x="1967345" y="1579418"/>
            <a:ext cx="8409709" cy="5061238"/>
          </a:xfrm>
        </p:spPr>
        <p:txBody>
          <a:bodyPr>
            <a:normAutofit/>
          </a:bodyPr>
          <a:lstStyle/>
          <a:p>
            <a:pPr marL="0" indent="0">
              <a:buNone/>
            </a:pPr>
            <a:r>
              <a:rPr lang="uk-UA" sz="3200" dirty="0"/>
              <a:t>Ісус також використовував багато висловлювань «Я є», щоб відкрити Себе як Бога, наприклад: «Я є хліб життя» (Івана 6:35). </a:t>
            </a:r>
          </a:p>
          <a:p>
            <a:pPr marL="0" indent="0">
              <a:buNone/>
            </a:pPr>
            <a:endParaRPr lang="en-US" sz="3200" dirty="0"/>
          </a:p>
          <a:p>
            <a:pPr marL="0" indent="0">
              <a:buNone/>
            </a:pPr>
            <a:r>
              <a:rPr lang="uk-UA" sz="3200" b="1" dirty="0"/>
              <a:t>Я Є</a:t>
            </a:r>
            <a:r>
              <a:rPr lang="uk-UA" sz="3200" dirty="0"/>
              <a:t> минуле, сьогодення і майбутнє.</a:t>
            </a:r>
            <a:endParaRPr lang="en-US" sz="3200" dirty="0"/>
          </a:p>
        </p:txBody>
      </p:sp>
    </p:spTree>
    <p:extLst>
      <p:ext uri="{BB962C8B-B14F-4D97-AF65-F5344CB8AC3E}">
        <p14:creationId xmlns:p14="http://schemas.microsoft.com/office/powerpoint/2010/main" val="449940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9ED30F3-1599-60ED-CEA4-CBA80E02033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222984-365A-84C7-9182-953F93D24794}"/>
              </a:ext>
            </a:extLst>
          </p:cNvPr>
          <p:cNvSpPr>
            <a:spLocks noGrp="1"/>
          </p:cNvSpPr>
          <p:nvPr>
            <p:ph idx="1"/>
          </p:nvPr>
        </p:nvSpPr>
        <p:spPr>
          <a:xfrm>
            <a:off x="265546" y="2001116"/>
            <a:ext cx="10603561" cy="4351338"/>
          </a:xfrm>
        </p:spPr>
        <p:txBody>
          <a:bodyPr>
            <a:normAutofit/>
          </a:bodyPr>
          <a:lstStyle/>
          <a:p>
            <a:pPr marL="0" indent="0">
              <a:buNone/>
            </a:pPr>
            <a:endParaRPr lang="en-US" sz="4400" dirty="0"/>
          </a:p>
          <a:p>
            <a:pPr marL="0" indent="0">
              <a:buNone/>
            </a:pPr>
            <a:r>
              <a:rPr lang="uk-UA" sz="3600" dirty="0"/>
              <a:t>В Об'явленні 1:4, 8 про Бога згадується подібним чином: </a:t>
            </a:r>
          </a:p>
          <a:p>
            <a:pPr marL="0" indent="0">
              <a:buNone/>
            </a:pPr>
            <a:r>
              <a:rPr lang="uk-UA" sz="3600" b="1" dirty="0"/>
              <a:t>«який </a:t>
            </a:r>
            <a:r>
              <a:rPr lang="uk-UA" sz="3600" b="1" i="1" dirty="0"/>
              <a:t>є</a:t>
            </a:r>
            <a:r>
              <a:rPr lang="uk-UA" sz="3600" b="1" dirty="0"/>
              <a:t>, і який </a:t>
            </a:r>
            <a:r>
              <a:rPr lang="uk-UA" sz="3600" b="1" i="1" dirty="0"/>
              <a:t>був</a:t>
            </a:r>
            <a:r>
              <a:rPr lang="uk-UA" sz="3600" b="1" dirty="0"/>
              <a:t>, і який </a:t>
            </a:r>
            <a:r>
              <a:rPr lang="uk-UA" sz="3600" b="1" i="1" dirty="0"/>
              <a:t>має прийти</a:t>
            </a:r>
            <a:r>
              <a:rPr lang="uk-UA" sz="3600" b="1" dirty="0"/>
              <a:t>».</a:t>
            </a:r>
            <a:endParaRPr lang="en-US" sz="3600" b="1" dirty="0"/>
          </a:p>
        </p:txBody>
      </p:sp>
      <p:sp>
        <p:nvSpPr>
          <p:cNvPr id="4" name="Title 1">
            <a:extLst>
              <a:ext uri="{FF2B5EF4-FFF2-40B4-BE49-F238E27FC236}">
                <a16:creationId xmlns:a16="http://schemas.microsoft.com/office/drawing/2014/main" id="{6017DCBD-D6C7-66CE-49AE-A2A8661F3D37}"/>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5400" b="1" dirty="0">
                <a:solidFill>
                  <a:schemeClr val="bg1"/>
                </a:solidFill>
              </a:rPr>
              <a:t>Об’явлення</a:t>
            </a:r>
            <a:r>
              <a:rPr lang="en-US" sz="5400" b="1" dirty="0">
                <a:solidFill>
                  <a:schemeClr val="bg1"/>
                </a:solidFill>
              </a:rPr>
              <a:t> 1:4, 8</a:t>
            </a:r>
            <a:endParaRPr lang="pt-BR" sz="5400" b="1" dirty="0">
              <a:solidFill>
                <a:schemeClr val="bg1"/>
              </a:solidFill>
              <a:latin typeface="Montserrat" panose="00000500000000000000" pitchFamily="50" charset="0"/>
            </a:endParaRPr>
          </a:p>
        </p:txBody>
      </p:sp>
    </p:spTree>
    <p:extLst>
      <p:ext uri="{BB962C8B-B14F-4D97-AF65-F5344CB8AC3E}">
        <p14:creationId xmlns:p14="http://schemas.microsoft.com/office/powerpoint/2010/main" val="2230512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EAE6740-8183-ED03-2823-5F53BFE77A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73A687-AFF9-15BB-025A-2C97D19BA0A9}"/>
              </a:ext>
            </a:extLst>
          </p:cNvPr>
          <p:cNvSpPr>
            <a:spLocks noGrp="1"/>
          </p:cNvSpPr>
          <p:nvPr>
            <p:ph type="title"/>
          </p:nvPr>
        </p:nvSpPr>
        <p:spPr>
          <a:xfrm>
            <a:off x="265546" y="346364"/>
            <a:ext cx="9959108" cy="1325563"/>
          </a:xfrm>
        </p:spPr>
        <p:txBody>
          <a:bodyPr>
            <a:normAutofit/>
          </a:bodyPr>
          <a:lstStyle/>
          <a:p>
            <a:r>
              <a:rPr lang="uk-UA" b="1" dirty="0">
                <a:solidFill>
                  <a:schemeClr val="bg1"/>
                </a:solidFill>
              </a:rPr>
              <a:t>Молитва </a:t>
            </a:r>
            <a:r>
              <a:rPr lang="ru-RU" b="1" dirty="0" err="1">
                <a:solidFill>
                  <a:schemeClr val="bg1"/>
                </a:solidFill>
              </a:rPr>
              <a:t>використовуючи</a:t>
            </a:r>
            <a:r>
              <a:rPr lang="ru-RU" b="1" dirty="0">
                <a:solidFill>
                  <a:schemeClr val="bg1"/>
                </a:solidFill>
              </a:rPr>
              <a:t> </a:t>
            </a:r>
            <a:r>
              <a:rPr lang="ru-RU" b="1" dirty="0" err="1">
                <a:solidFill>
                  <a:schemeClr val="bg1"/>
                </a:solidFill>
              </a:rPr>
              <a:t>ім'я</a:t>
            </a:r>
            <a:r>
              <a:rPr lang="ru-RU" b="1" dirty="0">
                <a:solidFill>
                  <a:schemeClr val="bg1"/>
                </a:solidFill>
              </a:rPr>
              <a:t> та </a:t>
            </a:r>
            <a:r>
              <a:rPr lang="ru-RU" b="1" dirty="0" err="1">
                <a:solidFill>
                  <a:schemeClr val="bg1"/>
                </a:solidFill>
              </a:rPr>
              <a:t>ідею</a:t>
            </a:r>
            <a:r>
              <a:rPr lang="ru-RU" b="1" dirty="0">
                <a:solidFill>
                  <a:schemeClr val="bg1"/>
                </a:solidFill>
              </a:rPr>
              <a:t> Я Є.</a:t>
            </a:r>
            <a:endParaRPr lang="pt-BR" sz="5400"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C95907D5-2F3F-E1CB-B027-27A45B09F8D0}"/>
              </a:ext>
            </a:extLst>
          </p:cNvPr>
          <p:cNvSpPr>
            <a:spLocks noGrp="1"/>
          </p:cNvSpPr>
          <p:nvPr>
            <p:ph idx="1"/>
          </p:nvPr>
        </p:nvSpPr>
        <p:spPr>
          <a:xfrm>
            <a:off x="265546" y="2001116"/>
            <a:ext cx="10153072" cy="4510520"/>
          </a:xfrm>
        </p:spPr>
        <p:txBody>
          <a:bodyPr>
            <a:normAutofit/>
          </a:bodyPr>
          <a:lstStyle/>
          <a:p>
            <a:pPr marL="0" indent="0">
              <a:buNone/>
            </a:pPr>
            <a:endParaRPr lang="en-US" sz="3200" dirty="0"/>
          </a:p>
          <a:p>
            <a:pPr marL="457200" lvl="1" indent="0">
              <a:buNone/>
            </a:pPr>
            <a:r>
              <a:rPr lang="uk-UA" sz="3200" i="1" dirty="0"/>
              <a:t>Писання</a:t>
            </a:r>
            <a:r>
              <a:rPr lang="uk-UA" sz="3200" dirty="0"/>
              <a:t>: </a:t>
            </a:r>
            <a:r>
              <a:rPr lang="uk-UA" sz="3200" b="1" dirty="0"/>
              <a:t>Вихід 3:13–15; Івана 10:7–11; 14:6</a:t>
            </a:r>
          </a:p>
          <a:p>
            <a:pPr marL="457200" lvl="1" indent="0">
              <a:buNone/>
            </a:pPr>
            <a:endParaRPr lang="uk-UA" sz="3200" dirty="0"/>
          </a:p>
          <a:p>
            <a:pPr marL="457200" lvl="1" indent="0">
              <a:buNone/>
            </a:pPr>
            <a:r>
              <a:rPr lang="uk-UA" sz="3200" i="1" dirty="0"/>
              <a:t>Молитва</a:t>
            </a:r>
            <a:r>
              <a:rPr lang="uk-UA" sz="3200" dirty="0"/>
              <a:t>: Ти є Великий Я Є, єдиний, хто є досконалим і самодостатнім. Дякую Тобі за те, що я можу знайти в Тобі все, що мені потрібно.</a:t>
            </a:r>
          </a:p>
          <a:p>
            <a:pPr marL="0" indent="0">
              <a:buNone/>
            </a:pPr>
            <a:endParaRPr lang="en-US" sz="3200" dirty="0"/>
          </a:p>
        </p:txBody>
      </p:sp>
    </p:spTree>
    <p:extLst>
      <p:ext uri="{BB962C8B-B14F-4D97-AF65-F5344CB8AC3E}">
        <p14:creationId xmlns:p14="http://schemas.microsoft.com/office/powerpoint/2010/main" val="32148739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TotalTime>
  <Words>1101</Words>
  <Application>Microsoft Office PowerPoint</Application>
  <PresentationFormat>Широкий екран</PresentationFormat>
  <Paragraphs>110</Paragraphs>
  <Slides>23</Slides>
  <Notes>0</Notes>
  <HiddenSlides>0</HiddenSlides>
  <MMClips>0</MMClips>
  <ScaleCrop>false</ScaleCrop>
  <HeadingPairs>
    <vt:vector size="6" baseType="variant">
      <vt:variant>
        <vt:lpstr>Використані шрифти</vt:lpstr>
      </vt:variant>
      <vt:variant>
        <vt:i4>7</vt:i4>
      </vt:variant>
      <vt:variant>
        <vt:lpstr>Тема</vt:lpstr>
      </vt:variant>
      <vt:variant>
        <vt:i4>1</vt:i4>
      </vt:variant>
      <vt:variant>
        <vt:lpstr>Заголовки слайдів</vt:lpstr>
      </vt:variant>
      <vt:variant>
        <vt:i4>23</vt:i4>
      </vt:variant>
    </vt:vector>
  </HeadingPairs>
  <TitlesOfParts>
    <vt:vector size="31" baseType="lpstr">
      <vt:lpstr>Arial</vt:lpstr>
      <vt:lpstr>Arial Black</vt:lpstr>
      <vt:lpstr>Arizonia</vt:lpstr>
      <vt:lpstr>Calibri</vt:lpstr>
      <vt:lpstr>Calibri Light</vt:lpstr>
      <vt:lpstr>Montserrat</vt:lpstr>
      <vt:lpstr>Times New Roman</vt:lpstr>
      <vt:lpstr>Office Theme</vt:lpstr>
      <vt:lpstr>Презентація PowerPoint</vt:lpstr>
      <vt:lpstr>Імена Бога</vt:lpstr>
      <vt:lpstr>Писання про Імена Бога</vt:lpstr>
      <vt:lpstr>Писання про Імена Бога</vt:lpstr>
      <vt:lpstr>Писання про Імена Бога</vt:lpstr>
      <vt:lpstr>                     Я Є </vt:lpstr>
      <vt:lpstr>                     Я Є </vt:lpstr>
      <vt:lpstr>Презентація PowerPoint</vt:lpstr>
      <vt:lpstr>Молитва використовуючи ім'я та ідею Я Є.</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Iryna Nechytailenko</cp:lastModifiedBy>
  <cp:revision>13</cp:revision>
  <dcterms:created xsi:type="dcterms:W3CDTF">2023-02-14T12:16:54Z</dcterms:created>
  <dcterms:modified xsi:type="dcterms:W3CDTF">2026-01-28T19:46:42Z</dcterms:modified>
</cp:coreProperties>
</file>