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4" r:id="rId5"/>
    <p:sldId id="257" r:id="rId6"/>
    <p:sldId id="258" r:id="rId7"/>
    <p:sldId id="260" r:id="rId8"/>
    <p:sldId id="263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DAC56-795D-4E5F-96D8-C03C956E0557}" type="datetimeFigureOut">
              <a:rPr lang="en-PH" smtClean="0"/>
              <a:t>27/04/2020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F4A7-A35C-4288-A4E1-7921390435C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470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F4A7-A35C-4288-A4E1-7921390435C0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5486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944" y="1447801"/>
            <a:ext cx="10470524" cy="1733282"/>
          </a:xfrm>
        </p:spPr>
        <p:txBody>
          <a:bodyPr/>
          <a:lstStyle/>
          <a:p>
            <a:r>
              <a:rPr lang="en-PH" dirty="0" smtClean="0">
                <a:solidFill>
                  <a:srgbClr val="FFFF00"/>
                </a:solidFill>
              </a:rPr>
              <a:t>W</a:t>
            </a:r>
            <a:r>
              <a:rPr lang="en-PH" dirty="0" smtClean="0"/>
              <a:t>e </a:t>
            </a:r>
            <a:r>
              <a:rPr lang="en-PH" dirty="0" smtClean="0">
                <a:solidFill>
                  <a:srgbClr val="FFFF00"/>
                </a:solidFill>
              </a:rPr>
              <a:t>V</a:t>
            </a:r>
            <a:r>
              <a:rPr lang="en-PH" dirty="0" smtClean="0"/>
              <a:t>alue </a:t>
            </a:r>
            <a:r>
              <a:rPr lang="en-PH" dirty="0" smtClean="0">
                <a:solidFill>
                  <a:srgbClr val="FFFF00"/>
                </a:solidFill>
              </a:rPr>
              <a:t>C</a:t>
            </a:r>
            <a:r>
              <a:rPr lang="en-PH" dirty="0" smtClean="0"/>
              <a:t>ompassion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863662"/>
            <a:ext cx="8825658" cy="1775138"/>
          </a:xfrm>
        </p:spPr>
        <p:txBody>
          <a:bodyPr/>
          <a:lstStyle/>
          <a:p>
            <a:pPr algn="ctr"/>
            <a:r>
              <a:rPr lang="en-PH" b="1" dirty="0" smtClean="0">
                <a:solidFill>
                  <a:schemeClr val="tx2"/>
                </a:solidFill>
                <a:latin typeface="Harrington" panose="04040505050A02020702" pitchFamily="82" charset="0"/>
              </a:rPr>
              <a:t>WEST Visayan Conference  </a:t>
            </a:r>
          </a:p>
          <a:p>
            <a:pPr algn="ctr"/>
            <a:r>
              <a:rPr lang="en-PH" b="1" dirty="0" smtClean="0">
                <a:solidFill>
                  <a:schemeClr val="tx2"/>
                </a:solidFill>
                <a:latin typeface="Harrington" panose="04040505050A02020702" pitchFamily="82" charset="0"/>
              </a:rPr>
              <a:t>Women’s Ministries, SI’s, PK’s,  </a:t>
            </a:r>
          </a:p>
          <a:p>
            <a:pPr algn="ctr"/>
            <a:r>
              <a:rPr lang="en-PH" b="1" dirty="0" smtClean="0">
                <a:solidFill>
                  <a:schemeClr val="tx2"/>
                </a:solidFill>
                <a:latin typeface="Harrington" panose="04040505050A02020702" pitchFamily="82" charset="0"/>
              </a:rPr>
              <a:t>Acts of COMPASSION DURING COVID </a:t>
            </a:r>
            <a:r>
              <a:rPr lang="en-PH" b="1" dirty="0" err="1" smtClean="0">
                <a:solidFill>
                  <a:schemeClr val="tx2"/>
                </a:solidFill>
                <a:latin typeface="Harrington" panose="04040505050A02020702" pitchFamily="82" charset="0"/>
              </a:rPr>
              <a:t>LOCkDOWn</a:t>
            </a:r>
            <a:endParaRPr lang="en-PH" b="1" dirty="0">
              <a:solidFill>
                <a:schemeClr val="tx2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2800" dirty="0" smtClean="0"/>
              <a:t>    Women’s Ministries Acts of Compassion Initiatives</a:t>
            </a:r>
            <a:endParaRPr lang="en-PH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52" y="1325848"/>
            <a:ext cx="5594349" cy="45417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25848"/>
            <a:ext cx="4917562" cy="45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64" y="1473770"/>
            <a:ext cx="3621109" cy="44363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7" y="1523891"/>
            <a:ext cx="4130444" cy="4386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80" y="1473770"/>
            <a:ext cx="3470857" cy="4436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016186" y="296214"/>
            <a:ext cx="775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           </a:t>
            </a:r>
            <a:r>
              <a:rPr lang="en-PH" sz="3600" dirty="0" smtClean="0"/>
              <a:t>Preparation of Food Packages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19377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           Giving of Food Packages</a:t>
            </a:r>
            <a:endParaRPr lang="en-P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20" y="1853248"/>
            <a:ext cx="4456090" cy="42921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26" y="1853247"/>
            <a:ext cx="3571742" cy="4292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8" y="1853247"/>
            <a:ext cx="3493385" cy="42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 smtClean="0"/>
              <a:t>Pastors’ Kids in Action</a:t>
            </a:r>
            <a:endParaRPr lang="en-P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2" y="1447331"/>
            <a:ext cx="2442650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90" y="1447329"/>
            <a:ext cx="2936383" cy="4195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1" y="1447329"/>
            <a:ext cx="2732575" cy="419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03" y="1447329"/>
            <a:ext cx="3231770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 smtClean="0"/>
              <a:t>Ministry to the </a:t>
            </a:r>
            <a:r>
              <a:rPr lang="en-PH" dirty="0" err="1" smtClean="0"/>
              <a:t>Frontliners</a:t>
            </a:r>
            <a:endParaRPr lang="en-P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52" y="1468192"/>
            <a:ext cx="8771610" cy="4997002"/>
          </a:xfrm>
        </p:spPr>
      </p:pic>
    </p:spTree>
    <p:extLst>
      <p:ext uri="{BB962C8B-B14F-4D97-AF65-F5344CB8AC3E}">
        <p14:creationId xmlns:p14="http://schemas.microsoft.com/office/powerpoint/2010/main" val="12902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 smtClean="0"/>
              <a:t>Face Mask Ministry</a:t>
            </a:r>
            <a:endParaRPr lang="en-P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9" y="1853248"/>
            <a:ext cx="5163388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508498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8048"/>
          </a:xfrm>
        </p:spPr>
        <p:txBody>
          <a:bodyPr/>
          <a:lstStyle/>
          <a:p>
            <a:r>
              <a:rPr lang="en-PH" dirty="0" smtClean="0"/>
              <a:t>            Snacks for the </a:t>
            </a:r>
            <a:r>
              <a:rPr lang="en-PH" dirty="0" err="1" smtClean="0"/>
              <a:t>Frontliners</a:t>
            </a:r>
            <a:endParaRPr lang="en-P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5" y="1853248"/>
            <a:ext cx="3631842" cy="43951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6" y="1853248"/>
            <a:ext cx="3266942" cy="4452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8" y="1853248"/>
            <a:ext cx="3902299" cy="439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 smtClean="0"/>
              <a:t>SI’s Kitchen Ministry</a:t>
            </a:r>
            <a:endParaRPr lang="en-P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3" y="1576119"/>
            <a:ext cx="3488006" cy="46958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8" y="1576120"/>
            <a:ext cx="3288405" cy="4695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6" y="1576119"/>
            <a:ext cx="3953815" cy="47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57</Words>
  <Application>Microsoft Office PowerPoint</Application>
  <PresentationFormat>Widescreen</PresentationFormat>
  <Paragraphs>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Harrington</vt:lpstr>
      <vt:lpstr>Wingdings 3</vt:lpstr>
      <vt:lpstr>Ion</vt:lpstr>
      <vt:lpstr>We Value Compassion</vt:lpstr>
      <vt:lpstr>    Women’s Ministries Acts of Compassion Initiatives</vt:lpstr>
      <vt:lpstr>PowerPoint Presentation</vt:lpstr>
      <vt:lpstr>           Giving of Food Packages</vt:lpstr>
      <vt:lpstr>Pastors’ Kids in Action</vt:lpstr>
      <vt:lpstr>Ministry to the Frontliners</vt:lpstr>
      <vt:lpstr>Face Mask Ministry</vt:lpstr>
      <vt:lpstr>            Snacks for the Frontliners</vt:lpstr>
      <vt:lpstr>SI’s Kitchen Ministry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10</cp:revision>
  <dcterms:created xsi:type="dcterms:W3CDTF">2020-04-27T02:02:41Z</dcterms:created>
  <dcterms:modified xsi:type="dcterms:W3CDTF">2020-04-27T04:00:45Z</dcterms:modified>
</cp:coreProperties>
</file>