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0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8"/>
  </p:normalViewPr>
  <p:slideViewPr>
    <p:cSldViewPr snapToGrid="0" snapToObjects="1">
      <p:cViewPr varScale="1">
        <p:scale>
          <a:sx n="90" d="100"/>
          <a:sy n="90" d="100"/>
        </p:scale>
        <p:origin x="232"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6CD6AC-B248-4ADB-A4A2-915092CFBAE7}" type="doc">
      <dgm:prSet loTypeId="urn:microsoft.com/office/officeart/2016/7/layout/BasicLinearProcessNumbered" loCatId="process" qsTypeId="urn:microsoft.com/office/officeart/2005/8/quickstyle/simple1" qsCatId="simple" csTypeId="urn:microsoft.com/office/officeart/2005/8/colors/colorful5" csCatId="colorful" phldr="1"/>
      <dgm:spPr/>
      <dgm:t>
        <a:bodyPr/>
        <a:lstStyle/>
        <a:p>
          <a:endParaRPr lang="en-US"/>
        </a:p>
      </dgm:t>
    </dgm:pt>
    <dgm:pt modelId="{0C68346F-C239-4AA0-9603-219C134EB625}">
      <dgm:prSet/>
      <dgm:spPr/>
      <dgm:t>
        <a:bodyPr/>
        <a:lstStyle/>
        <a:p>
          <a:r>
            <a:rPr lang="en-US" b="1" dirty="0"/>
            <a:t>NURTURING</a:t>
          </a:r>
          <a:r>
            <a:rPr lang="en-US" dirty="0"/>
            <a:t> women in the church and new believers so we can grow in the power of the Holy Spirit.</a:t>
          </a:r>
        </a:p>
      </dgm:t>
    </dgm:pt>
    <dgm:pt modelId="{4F867FD1-CA5B-4A71-ACC4-4E382C298198}" type="parTrans" cxnId="{FCE45287-BFD7-4C65-BBAA-D0928A3EE0F7}">
      <dgm:prSet/>
      <dgm:spPr/>
      <dgm:t>
        <a:bodyPr/>
        <a:lstStyle/>
        <a:p>
          <a:endParaRPr lang="en-US"/>
        </a:p>
      </dgm:t>
    </dgm:pt>
    <dgm:pt modelId="{B4D41A93-3483-46E6-9A3B-02A1F10A175D}" type="sibTrans" cxnId="{FCE45287-BFD7-4C65-BBAA-D0928A3EE0F7}">
      <dgm:prSet phldrT="1" phldr="0"/>
      <dgm:spPr/>
      <dgm:t>
        <a:bodyPr/>
        <a:lstStyle/>
        <a:p>
          <a:r>
            <a:rPr lang="en-US"/>
            <a:t>1</a:t>
          </a:r>
        </a:p>
      </dgm:t>
    </dgm:pt>
    <dgm:pt modelId="{4132EACA-9BBA-46A4-B67A-73FD83C5A72E}">
      <dgm:prSet/>
      <dgm:spPr/>
      <dgm:t>
        <a:bodyPr/>
        <a:lstStyle/>
        <a:p>
          <a:r>
            <a:rPr lang="en-US" b="1" dirty="0"/>
            <a:t>EMPOWERING </a:t>
          </a:r>
          <a:r>
            <a:rPr lang="en-US" dirty="0"/>
            <a:t>our sisters through training so we are equipped to help those in need</a:t>
          </a:r>
        </a:p>
      </dgm:t>
    </dgm:pt>
    <dgm:pt modelId="{59AAF350-5745-4246-ABC9-CC8BF1ED4647}" type="parTrans" cxnId="{D59447CB-DBC4-46EB-9A5A-D6BD5F76FAA7}">
      <dgm:prSet/>
      <dgm:spPr/>
      <dgm:t>
        <a:bodyPr/>
        <a:lstStyle/>
        <a:p>
          <a:endParaRPr lang="en-US"/>
        </a:p>
      </dgm:t>
    </dgm:pt>
    <dgm:pt modelId="{E8C738D3-41FA-46EC-AAC3-EA297AEA86CF}" type="sibTrans" cxnId="{D59447CB-DBC4-46EB-9A5A-D6BD5F76FAA7}">
      <dgm:prSet phldrT="2" phldr="0"/>
      <dgm:spPr/>
      <dgm:t>
        <a:bodyPr/>
        <a:lstStyle/>
        <a:p>
          <a:r>
            <a:rPr lang="en-US"/>
            <a:t>2</a:t>
          </a:r>
        </a:p>
      </dgm:t>
    </dgm:pt>
    <dgm:pt modelId="{3E18F67D-0AE7-4349-8D58-388DF4A21A20}">
      <dgm:prSet/>
      <dgm:spPr/>
      <dgm:t>
        <a:bodyPr/>
        <a:lstStyle/>
        <a:p>
          <a:r>
            <a:rPr lang="en-US" b="1" dirty="0"/>
            <a:t>REACHING OUT </a:t>
          </a:r>
          <a:r>
            <a:rPr lang="en-US" dirty="0"/>
            <a:t>to tell and show the love God has for all people wherever they are with no distinction for race, culture, language or gender. </a:t>
          </a:r>
        </a:p>
      </dgm:t>
    </dgm:pt>
    <dgm:pt modelId="{15900BAA-701F-4459-A7E0-314EF4A4C76D}" type="parTrans" cxnId="{DAF87E02-AA91-44B0-8CD8-119AC41A6FDB}">
      <dgm:prSet/>
      <dgm:spPr/>
      <dgm:t>
        <a:bodyPr/>
        <a:lstStyle/>
        <a:p>
          <a:endParaRPr lang="en-US"/>
        </a:p>
      </dgm:t>
    </dgm:pt>
    <dgm:pt modelId="{28C6D30F-EA3C-4783-9930-179D0A1A9831}" type="sibTrans" cxnId="{DAF87E02-AA91-44B0-8CD8-119AC41A6FDB}">
      <dgm:prSet phldrT="3" phldr="0"/>
      <dgm:spPr/>
      <dgm:t>
        <a:bodyPr/>
        <a:lstStyle/>
        <a:p>
          <a:r>
            <a:rPr lang="en-US"/>
            <a:t>3</a:t>
          </a:r>
        </a:p>
      </dgm:t>
    </dgm:pt>
    <dgm:pt modelId="{94122DB2-A815-7E48-A375-9D19135E66A0}" type="pres">
      <dgm:prSet presAssocID="{C56CD6AC-B248-4ADB-A4A2-915092CFBAE7}" presName="Name0" presStyleCnt="0">
        <dgm:presLayoutVars>
          <dgm:animLvl val="lvl"/>
          <dgm:resizeHandles val="exact"/>
        </dgm:presLayoutVars>
      </dgm:prSet>
      <dgm:spPr/>
    </dgm:pt>
    <dgm:pt modelId="{B3F862C7-26CA-574A-A45E-595BDFE616E1}" type="pres">
      <dgm:prSet presAssocID="{0C68346F-C239-4AA0-9603-219C134EB625}" presName="compositeNode" presStyleCnt="0">
        <dgm:presLayoutVars>
          <dgm:bulletEnabled val="1"/>
        </dgm:presLayoutVars>
      </dgm:prSet>
      <dgm:spPr/>
    </dgm:pt>
    <dgm:pt modelId="{89FD9846-F70E-084D-A1FF-F7FD226868DF}" type="pres">
      <dgm:prSet presAssocID="{0C68346F-C239-4AA0-9603-219C134EB625}" presName="bgRect" presStyleLbl="bgAccFollowNode1" presStyleIdx="0" presStyleCnt="3"/>
      <dgm:spPr/>
    </dgm:pt>
    <dgm:pt modelId="{D0D8CF10-763E-714C-889F-ED47E6DE7336}" type="pres">
      <dgm:prSet presAssocID="{B4D41A93-3483-46E6-9A3B-02A1F10A175D}" presName="sibTransNodeCircle" presStyleLbl="alignNode1" presStyleIdx="0" presStyleCnt="6">
        <dgm:presLayoutVars>
          <dgm:chMax val="0"/>
          <dgm:bulletEnabled/>
        </dgm:presLayoutVars>
      </dgm:prSet>
      <dgm:spPr/>
    </dgm:pt>
    <dgm:pt modelId="{0DEDC6CD-605B-E842-BFF9-9E5FE7F028AF}" type="pres">
      <dgm:prSet presAssocID="{0C68346F-C239-4AA0-9603-219C134EB625}" presName="bottomLine" presStyleLbl="alignNode1" presStyleIdx="1" presStyleCnt="6">
        <dgm:presLayoutVars/>
      </dgm:prSet>
      <dgm:spPr/>
    </dgm:pt>
    <dgm:pt modelId="{5459B76B-FBD8-7644-8DF2-945A6672FE2C}" type="pres">
      <dgm:prSet presAssocID="{0C68346F-C239-4AA0-9603-219C134EB625}" presName="nodeText" presStyleLbl="bgAccFollowNode1" presStyleIdx="0" presStyleCnt="3">
        <dgm:presLayoutVars>
          <dgm:bulletEnabled val="1"/>
        </dgm:presLayoutVars>
      </dgm:prSet>
      <dgm:spPr/>
    </dgm:pt>
    <dgm:pt modelId="{6E6CCD7B-6C9C-5E40-B830-02CF37E39B18}" type="pres">
      <dgm:prSet presAssocID="{B4D41A93-3483-46E6-9A3B-02A1F10A175D}" presName="sibTrans" presStyleCnt="0"/>
      <dgm:spPr/>
    </dgm:pt>
    <dgm:pt modelId="{83CEC8FE-A67A-184C-8652-B6694260D641}" type="pres">
      <dgm:prSet presAssocID="{4132EACA-9BBA-46A4-B67A-73FD83C5A72E}" presName="compositeNode" presStyleCnt="0">
        <dgm:presLayoutVars>
          <dgm:bulletEnabled val="1"/>
        </dgm:presLayoutVars>
      </dgm:prSet>
      <dgm:spPr/>
    </dgm:pt>
    <dgm:pt modelId="{0EDC198C-C48E-9747-8CAD-2405BB56EE84}" type="pres">
      <dgm:prSet presAssocID="{4132EACA-9BBA-46A4-B67A-73FD83C5A72E}" presName="bgRect" presStyleLbl="bgAccFollowNode1" presStyleIdx="1" presStyleCnt="3"/>
      <dgm:spPr/>
    </dgm:pt>
    <dgm:pt modelId="{3E1FB846-5407-6147-83B1-94297A051A91}" type="pres">
      <dgm:prSet presAssocID="{E8C738D3-41FA-46EC-AAC3-EA297AEA86CF}" presName="sibTransNodeCircle" presStyleLbl="alignNode1" presStyleIdx="2" presStyleCnt="6">
        <dgm:presLayoutVars>
          <dgm:chMax val="0"/>
          <dgm:bulletEnabled/>
        </dgm:presLayoutVars>
      </dgm:prSet>
      <dgm:spPr/>
    </dgm:pt>
    <dgm:pt modelId="{0058BA07-DB99-9B47-BD3D-5E8EBDEC2DBC}" type="pres">
      <dgm:prSet presAssocID="{4132EACA-9BBA-46A4-B67A-73FD83C5A72E}" presName="bottomLine" presStyleLbl="alignNode1" presStyleIdx="3" presStyleCnt="6">
        <dgm:presLayoutVars/>
      </dgm:prSet>
      <dgm:spPr/>
    </dgm:pt>
    <dgm:pt modelId="{D8BA09F7-CA9A-584B-A684-87848272930A}" type="pres">
      <dgm:prSet presAssocID="{4132EACA-9BBA-46A4-B67A-73FD83C5A72E}" presName="nodeText" presStyleLbl="bgAccFollowNode1" presStyleIdx="1" presStyleCnt="3">
        <dgm:presLayoutVars>
          <dgm:bulletEnabled val="1"/>
        </dgm:presLayoutVars>
      </dgm:prSet>
      <dgm:spPr/>
    </dgm:pt>
    <dgm:pt modelId="{58B5E3F8-D64C-DD49-B7E7-0EE03D269F5A}" type="pres">
      <dgm:prSet presAssocID="{E8C738D3-41FA-46EC-AAC3-EA297AEA86CF}" presName="sibTrans" presStyleCnt="0"/>
      <dgm:spPr/>
    </dgm:pt>
    <dgm:pt modelId="{27A5BF7C-2163-3240-8618-9A833509AA44}" type="pres">
      <dgm:prSet presAssocID="{3E18F67D-0AE7-4349-8D58-388DF4A21A20}" presName="compositeNode" presStyleCnt="0">
        <dgm:presLayoutVars>
          <dgm:bulletEnabled val="1"/>
        </dgm:presLayoutVars>
      </dgm:prSet>
      <dgm:spPr/>
    </dgm:pt>
    <dgm:pt modelId="{015AA739-3113-4543-9E22-A0F32BB41365}" type="pres">
      <dgm:prSet presAssocID="{3E18F67D-0AE7-4349-8D58-388DF4A21A20}" presName="bgRect" presStyleLbl="bgAccFollowNode1" presStyleIdx="2" presStyleCnt="3"/>
      <dgm:spPr/>
    </dgm:pt>
    <dgm:pt modelId="{70DF3BCA-AA0E-F142-9258-401ABF794428}" type="pres">
      <dgm:prSet presAssocID="{28C6D30F-EA3C-4783-9930-179D0A1A9831}" presName="sibTransNodeCircle" presStyleLbl="alignNode1" presStyleIdx="4" presStyleCnt="6">
        <dgm:presLayoutVars>
          <dgm:chMax val="0"/>
          <dgm:bulletEnabled/>
        </dgm:presLayoutVars>
      </dgm:prSet>
      <dgm:spPr/>
    </dgm:pt>
    <dgm:pt modelId="{AC73E329-0013-2040-8F30-03BC2B89ADAD}" type="pres">
      <dgm:prSet presAssocID="{3E18F67D-0AE7-4349-8D58-388DF4A21A20}" presName="bottomLine" presStyleLbl="alignNode1" presStyleIdx="5" presStyleCnt="6">
        <dgm:presLayoutVars/>
      </dgm:prSet>
      <dgm:spPr/>
    </dgm:pt>
    <dgm:pt modelId="{E5C823F1-91F4-7B4D-A600-7F4C4ECCFBC0}" type="pres">
      <dgm:prSet presAssocID="{3E18F67D-0AE7-4349-8D58-388DF4A21A20}" presName="nodeText" presStyleLbl="bgAccFollowNode1" presStyleIdx="2" presStyleCnt="3">
        <dgm:presLayoutVars>
          <dgm:bulletEnabled val="1"/>
        </dgm:presLayoutVars>
      </dgm:prSet>
      <dgm:spPr/>
    </dgm:pt>
  </dgm:ptLst>
  <dgm:cxnLst>
    <dgm:cxn modelId="{DAF87E02-AA91-44B0-8CD8-119AC41A6FDB}" srcId="{C56CD6AC-B248-4ADB-A4A2-915092CFBAE7}" destId="{3E18F67D-0AE7-4349-8D58-388DF4A21A20}" srcOrd="2" destOrd="0" parTransId="{15900BAA-701F-4459-A7E0-314EF4A4C76D}" sibTransId="{28C6D30F-EA3C-4783-9930-179D0A1A9831}"/>
    <dgm:cxn modelId="{F9C5D402-F16F-9348-B1C7-3F691E28318D}" type="presOf" srcId="{B4D41A93-3483-46E6-9A3B-02A1F10A175D}" destId="{D0D8CF10-763E-714C-889F-ED47E6DE7336}" srcOrd="0" destOrd="0" presId="urn:microsoft.com/office/officeart/2016/7/layout/BasicLinearProcessNumbered"/>
    <dgm:cxn modelId="{D728AB0C-2EB0-7044-9CBC-5346A8502A79}" type="presOf" srcId="{E8C738D3-41FA-46EC-AAC3-EA297AEA86CF}" destId="{3E1FB846-5407-6147-83B1-94297A051A91}" srcOrd="0" destOrd="0" presId="urn:microsoft.com/office/officeart/2016/7/layout/BasicLinearProcessNumbered"/>
    <dgm:cxn modelId="{8FED3712-4870-C148-B329-697A0F19AF64}" type="presOf" srcId="{3E18F67D-0AE7-4349-8D58-388DF4A21A20}" destId="{015AA739-3113-4543-9E22-A0F32BB41365}" srcOrd="0" destOrd="0" presId="urn:microsoft.com/office/officeart/2016/7/layout/BasicLinearProcessNumbered"/>
    <dgm:cxn modelId="{BD5F7B47-54B3-EC4A-892D-0C31BE171068}" type="presOf" srcId="{0C68346F-C239-4AA0-9603-219C134EB625}" destId="{5459B76B-FBD8-7644-8DF2-945A6672FE2C}" srcOrd="1" destOrd="0" presId="urn:microsoft.com/office/officeart/2016/7/layout/BasicLinearProcessNumbered"/>
    <dgm:cxn modelId="{73102E5B-432D-024D-8550-DB3EE54EB239}" type="presOf" srcId="{28C6D30F-EA3C-4783-9930-179D0A1A9831}" destId="{70DF3BCA-AA0E-F142-9258-401ABF794428}" srcOrd="0" destOrd="0" presId="urn:microsoft.com/office/officeart/2016/7/layout/BasicLinearProcessNumbered"/>
    <dgm:cxn modelId="{415ECB63-267D-6A4E-B5CD-9442BDC4C430}" type="presOf" srcId="{4132EACA-9BBA-46A4-B67A-73FD83C5A72E}" destId="{0EDC198C-C48E-9747-8CAD-2405BB56EE84}" srcOrd="0" destOrd="0" presId="urn:microsoft.com/office/officeart/2016/7/layout/BasicLinearProcessNumbered"/>
    <dgm:cxn modelId="{42AFA964-A7B1-8C41-997D-CE30500ECE91}" type="presOf" srcId="{4132EACA-9BBA-46A4-B67A-73FD83C5A72E}" destId="{D8BA09F7-CA9A-584B-A684-87848272930A}" srcOrd="1" destOrd="0" presId="urn:microsoft.com/office/officeart/2016/7/layout/BasicLinearProcessNumbered"/>
    <dgm:cxn modelId="{2F6D6684-9459-EA44-BB68-AC5B02AB5906}" type="presOf" srcId="{3E18F67D-0AE7-4349-8D58-388DF4A21A20}" destId="{E5C823F1-91F4-7B4D-A600-7F4C4ECCFBC0}" srcOrd="1" destOrd="0" presId="urn:microsoft.com/office/officeart/2016/7/layout/BasicLinearProcessNumbered"/>
    <dgm:cxn modelId="{FCE45287-BFD7-4C65-BBAA-D0928A3EE0F7}" srcId="{C56CD6AC-B248-4ADB-A4A2-915092CFBAE7}" destId="{0C68346F-C239-4AA0-9603-219C134EB625}" srcOrd="0" destOrd="0" parTransId="{4F867FD1-CA5B-4A71-ACC4-4E382C298198}" sibTransId="{B4D41A93-3483-46E6-9A3B-02A1F10A175D}"/>
    <dgm:cxn modelId="{FF0422AC-5F3D-CE4A-8A57-148BB9A9360B}" type="presOf" srcId="{C56CD6AC-B248-4ADB-A4A2-915092CFBAE7}" destId="{94122DB2-A815-7E48-A375-9D19135E66A0}" srcOrd="0" destOrd="0" presId="urn:microsoft.com/office/officeart/2016/7/layout/BasicLinearProcessNumbered"/>
    <dgm:cxn modelId="{D59447CB-DBC4-46EB-9A5A-D6BD5F76FAA7}" srcId="{C56CD6AC-B248-4ADB-A4A2-915092CFBAE7}" destId="{4132EACA-9BBA-46A4-B67A-73FD83C5A72E}" srcOrd="1" destOrd="0" parTransId="{59AAF350-5745-4246-ABC9-CC8BF1ED4647}" sibTransId="{E8C738D3-41FA-46EC-AAC3-EA297AEA86CF}"/>
    <dgm:cxn modelId="{68FD1FCF-53B7-D942-82EB-9C0E19606992}" type="presOf" srcId="{0C68346F-C239-4AA0-9603-219C134EB625}" destId="{89FD9846-F70E-084D-A1FF-F7FD226868DF}" srcOrd="0" destOrd="0" presId="urn:microsoft.com/office/officeart/2016/7/layout/BasicLinearProcessNumbered"/>
    <dgm:cxn modelId="{E7E4F277-D207-CA4F-9C86-0256A71B963E}" type="presParOf" srcId="{94122DB2-A815-7E48-A375-9D19135E66A0}" destId="{B3F862C7-26CA-574A-A45E-595BDFE616E1}" srcOrd="0" destOrd="0" presId="urn:microsoft.com/office/officeart/2016/7/layout/BasicLinearProcessNumbered"/>
    <dgm:cxn modelId="{222F070E-E20F-2E4D-973F-0C286CBC15A8}" type="presParOf" srcId="{B3F862C7-26CA-574A-A45E-595BDFE616E1}" destId="{89FD9846-F70E-084D-A1FF-F7FD226868DF}" srcOrd="0" destOrd="0" presId="urn:microsoft.com/office/officeart/2016/7/layout/BasicLinearProcessNumbered"/>
    <dgm:cxn modelId="{EDAD4F80-2AB3-A24D-9501-D437FF9BA338}" type="presParOf" srcId="{B3F862C7-26CA-574A-A45E-595BDFE616E1}" destId="{D0D8CF10-763E-714C-889F-ED47E6DE7336}" srcOrd="1" destOrd="0" presId="urn:microsoft.com/office/officeart/2016/7/layout/BasicLinearProcessNumbered"/>
    <dgm:cxn modelId="{87E0D6CB-30FA-1440-90A9-E2E9B2161FFE}" type="presParOf" srcId="{B3F862C7-26CA-574A-A45E-595BDFE616E1}" destId="{0DEDC6CD-605B-E842-BFF9-9E5FE7F028AF}" srcOrd="2" destOrd="0" presId="urn:microsoft.com/office/officeart/2016/7/layout/BasicLinearProcessNumbered"/>
    <dgm:cxn modelId="{2AD349FC-443E-3643-9677-37736F8DC639}" type="presParOf" srcId="{B3F862C7-26CA-574A-A45E-595BDFE616E1}" destId="{5459B76B-FBD8-7644-8DF2-945A6672FE2C}" srcOrd="3" destOrd="0" presId="urn:microsoft.com/office/officeart/2016/7/layout/BasicLinearProcessNumbered"/>
    <dgm:cxn modelId="{6224811A-B02C-9449-AF07-38DDAA5ACC75}" type="presParOf" srcId="{94122DB2-A815-7E48-A375-9D19135E66A0}" destId="{6E6CCD7B-6C9C-5E40-B830-02CF37E39B18}" srcOrd="1" destOrd="0" presId="urn:microsoft.com/office/officeart/2016/7/layout/BasicLinearProcessNumbered"/>
    <dgm:cxn modelId="{AA72D49E-0A18-AA40-8C8D-BF96ADAB745E}" type="presParOf" srcId="{94122DB2-A815-7E48-A375-9D19135E66A0}" destId="{83CEC8FE-A67A-184C-8652-B6694260D641}" srcOrd="2" destOrd="0" presId="urn:microsoft.com/office/officeart/2016/7/layout/BasicLinearProcessNumbered"/>
    <dgm:cxn modelId="{D4C8D14F-1513-6840-8218-F3BCC94D9D47}" type="presParOf" srcId="{83CEC8FE-A67A-184C-8652-B6694260D641}" destId="{0EDC198C-C48E-9747-8CAD-2405BB56EE84}" srcOrd="0" destOrd="0" presId="urn:microsoft.com/office/officeart/2016/7/layout/BasicLinearProcessNumbered"/>
    <dgm:cxn modelId="{68BC90F4-3D2E-2B4F-BC5F-FB9CDF3E1441}" type="presParOf" srcId="{83CEC8FE-A67A-184C-8652-B6694260D641}" destId="{3E1FB846-5407-6147-83B1-94297A051A91}" srcOrd="1" destOrd="0" presId="urn:microsoft.com/office/officeart/2016/7/layout/BasicLinearProcessNumbered"/>
    <dgm:cxn modelId="{33DC7841-ACA3-F842-BB09-A93DEB60B457}" type="presParOf" srcId="{83CEC8FE-A67A-184C-8652-B6694260D641}" destId="{0058BA07-DB99-9B47-BD3D-5E8EBDEC2DBC}" srcOrd="2" destOrd="0" presId="urn:microsoft.com/office/officeart/2016/7/layout/BasicLinearProcessNumbered"/>
    <dgm:cxn modelId="{422254A6-89AE-6A4D-96C9-B77D3D69C97A}" type="presParOf" srcId="{83CEC8FE-A67A-184C-8652-B6694260D641}" destId="{D8BA09F7-CA9A-584B-A684-87848272930A}" srcOrd="3" destOrd="0" presId="urn:microsoft.com/office/officeart/2016/7/layout/BasicLinearProcessNumbered"/>
    <dgm:cxn modelId="{9E215385-B75C-8B4A-B8B8-CAAFF7B9F92D}" type="presParOf" srcId="{94122DB2-A815-7E48-A375-9D19135E66A0}" destId="{58B5E3F8-D64C-DD49-B7E7-0EE03D269F5A}" srcOrd="3" destOrd="0" presId="urn:microsoft.com/office/officeart/2016/7/layout/BasicLinearProcessNumbered"/>
    <dgm:cxn modelId="{FC3B86F6-83EF-E043-A4CA-B4CDC4497A25}" type="presParOf" srcId="{94122DB2-A815-7E48-A375-9D19135E66A0}" destId="{27A5BF7C-2163-3240-8618-9A833509AA44}" srcOrd="4" destOrd="0" presId="urn:microsoft.com/office/officeart/2016/7/layout/BasicLinearProcessNumbered"/>
    <dgm:cxn modelId="{255E3FCE-4F92-B547-AD0A-696E5E454EAD}" type="presParOf" srcId="{27A5BF7C-2163-3240-8618-9A833509AA44}" destId="{015AA739-3113-4543-9E22-A0F32BB41365}" srcOrd="0" destOrd="0" presId="urn:microsoft.com/office/officeart/2016/7/layout/BasicLinearProcessNumbered"/>
    <dgm:cxn modelId="{18E55FC9-DDD8-9F4D-A672-B74694B0F0CD}" type="presParOf" srcId="{27A5BF7C-2163-3240-8618-9A833509AA44}" destId="{70DF3BCA-AA0E-F142-9258-401ABF794428}" srcOrd="1" destOrd="0" presId="urn:microsoft.com/office/officeart/2016/7/layout/BasicLinearProcessNumbered"/>
    <dgm:cxn modelId="{F56FCA80-B55A-5244-BD4E-ECF267893A4D}" type="presParOf" srcId="{27A5BF7C-2163-3240-8618-9A833509AA44}" destId="{AC73E329-0013-2040-8F30-03BC2B89ADAD}" srcOrd="2" destOrd="0" presId="urn:microsoft.com/office/officeart/2016/7/layout/BasicLinearProcessNumbered"/>
    <dgm:cxn modelId="{3DEA3DD3-BF02-574B-B61B-8A1DA0AC2991}" type="presParOf" srcId="{27A5BF7C-2163-3240-8618-9A833509AA44}" destId="{E5C823F1-91F4-7B4D-A600-7F4C4ECCFBC0}"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FD9846-F70E-084D-A1FF-F7FD226868DF}">
      <dsp:nvSpPr>
        <dsp:cNvPr id="0" name=""/>
        <dsp:cNvSpPr/>
      </dsp:nvSpPr>
      <dsp:spPr>
        <a:xfrm>
          <a:off x="0" y="0"/>
          <a:ext cx="3286125" cy="4351338"/>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889000">
            <a:lnSpc>
              <a:spcPct val="90000"/>
            </a:lnSpc>
            <a:spcBef>
              <a:spcPct val="0"/>
            </a:spcBef>
            <a:spcAft>
              <a:spcPct val="35000"/>
            </a:spcAft>
            <a:buNone/>
          </a:pPr>
          <a:r>
            <a:rPr lang="en-US" sz="2000" b="1" kern="1200" dirty="0"/>
            <a:t>NURTURING</a:t>
          </a:r>
          <a:r>
            <a:rPr lang="en-US" sz="2000" kern="1200" dirty="0"/>
            <a:t> women in the church and new believers so we can grow in the power of the Holy Spirit.</a:t>
          </a:r>
        </a:p>
      </dsp:txBody>
      <dsp:txXfrm>
        <a:off x="0" y="1653508"/>
        <a:ext cx="3286125" cy="2610802"/>
      </dsp:txXfrm>
    </dsp:sp>
    <dsp:sp modelId="{D0D8CF10-763E-714C-889F-ED47E6DE7336}">
      <dsp:nvSpPr>
        <dsp:cNvPr id="0" name=""/>
        <dsp:cNvSpPr/>
      </dsp:nvSpPr>
      <dsp:spPr>
        <a:xfrm>
          <a:off x="990361" y="435133"/>
          <a:ext cx="1305401" cy="1305401"/>
        </a:xfrm>
        <a:prstGeom prst="ellips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181533" y="626305"/>
        <a:ext cx="923057" cy="923057"/>
      </dsp:txXfrm>
    </dsp:sp>
    <dsp:sp modelId="{0DEDC6CD-605B-E842-BFF9-9E5FE7F028AF}">
      <dsp:nvSpPr>
        <dsp:cNvPr id="0" name=""/>
        <dsp:cNvSpPr/>
      </dsp:nvSpPr>
      <dsp:spPr>
        <a:xfrm>
          <a:off x="0" y="4351266"/>
          <a:ext cx="3286125" cy="72"/>
        </a:xfrm>
        <a:prstGeom prst="rect">
          <a:avLst/>
        </a:prstGeom>
        <a:solidFill>
          <a:schemeClr val="accent5">
            <a:hueOff val="-1351709"/>
            <a:satOff val="-3484"/>
            <a:lumOff val="-2353"/>
            <a:alphaOff val="0"/>
          </a:schemeClr>
        </a:solidFill>
        <a:ln w="12700" cap="flat" cmpd="sng" algn="ctr">
          <a:solidFill>
            <a:schemeClr val="accent5">
              <a:hueOff val="-1351709"/>
              <a:satOff val="-3484"/>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DC198C-C48E-9747-8CAD-2405BB56EE84}">
      <dsp:nvSpPr>
        <dsp:cNvPr id="0" name=""/>
        <dsp:cNvSpPr/>
      </dsp:nvSpPr>
      <dsp:spPr>
        <a:xfrm>
          <a:off x="3614737" y="0"/>
          <a:ext cx="3286125" cy="4351338"/>
        </a:xfrm>
        <a:prstGeom prst="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3369881"/>
              <a:satOff val="-11416"/>
              <a:lumOff val="-1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889000">
            <a:lnSpc>
              <a:spcPct val="90000"/>
            </a:lnSpc>
            <a:spcBef>
              <a:spcPct val="0"/>
            </a:spcBef>
            <a:spcAft>
              <a:spcPct val="35000"/>
            </a:spcAft>
            <a:buNone/>
          </a:pPr>
          <a:r>
            <a:rPr lang="en-US" sz="2000" b="1" kern="1200" dirty="0"/>
            <a:t>EMPOWERING </a:t>
          </a:r>
          <a:r>
            <a:rPr lang="en-US" sz="2000" kern="1200" dirty="0"/>
            <a:t>our sisters through training so we are equipped to help those in need</a:t>
          </a:r>
        </a:p>
      </dsp:txBody>
      <dsp:txXfrm>
        <a:off x="3614737" y="1653508"/>
        <a:ext cx="3286125" cy="2610802"/>
      </dsp:txXfrm>
    </dsp:sp>
    <dsp:sp modelId="{3E1FB846-5407-6147-83B1-94297A051A91}">
      <dsp:nvSpPr>
        <dsp:cNvPr id="0" name=""/>
        <dsp:cNvSpPr/>
      </dsp:nvSpPr>
      <dsp:spPr>
        <a:xfrm>
          <a:off x="4605099" y="435133"/>
          <a:ext cx="1305401" cy="1305401"/>
        </a:xfrm>
        <a:prstGeom prst="ellipse">
          <a:avLst/>
        </a:prstGeom>
        <a:solidFill>
          <a:schemeClr val="accent5">
            <a:hueOff val="-2703417"/>
            <a:satOff val="-6968"/>
            <a:lumOff val="-4706"/>
            <a:alphaOff val="0"/>
          </a:schemeClr>
        </a:solidFill>
        <a:ln w="12700" cap="flat" cmpd="sng" algn="ctr">
          <a:solidFill>
            <a:schemeClr val="accent5">
              <a:hueOff val="-2703417"/>
              <a:satOff val="-6968"/>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4796271" y="626305"/>
        <a:ext cx="923057" cy="923057"/>
      </dsp:txXfrm>
    </dsp:sp>
    <dsp:sp modelId="{0058BA07-DB99-9B47-BD3D-5E8EBDEC2DBC}">
      <dsp:nvSpPr>
        <dsp:cNvPr id="0" name=""/>
        <dsp:cNvSpPr/>
      </dsp:nvSpPr>
      <dsp:spPr>
        <a:xfrm>
          <a:off x="3614737" y="4351266"/>
          <a:ext cx="3286125" cy="72"/>
        </a:xfrm>
        <a:prstGeom prst="rect">
          <a:avLst/>
        </a:prstGeom>
        <a:solidFill>
          <a:schemeClr val="accent5">
            <a:hueOff val="-4055126"/>
            <a:satOff val="-10451"/>
            <a:lumOff val="-7059"/>
            <a:alphaOff val="0"/>
          </a:schemeClr>
        </a:solidFill>
        <a:ln w="12700" cap="flat" cmpd="sng" algn="ctr">
          <a:solidFill>
            <a:schemeClr val="accent5">
              <a:hueOff val="-4055126"/>
              <a:satOff val="-10451"/>
              <a:lumOff val="-7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5AA739-3113-4543-9E22-A0F32BB41365}">
      <dsp:nvSpPr>
        <dsp:cNvPr id="0" name=""/>
        <dsp:cNvSpPr/>
      </dsp:nvSpPr>
      <dsp:spPr>
        <a:xfrm>
          <a:off x="7229475" y="0"/>
          <a:ext cx="3286125" cy="4351338"/>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889000">
            <a:lnSpc>
              <a:spcPct val="90000"/>
            </a:lnSpc>
            <a:spcBef>
              <a:spcPct val="0"/>
            </a:spcBef>
            <a:spcAft>
              <a:spcPct val="35000"/>
            </a:spcAft>
            <a:buNone/>
          </a:pPr>
          <a:r>
            <a:rPr lang="en-US" sz="2000" b="1" kern="1200" dirty="0"/>
            <a:t>REACHING OUT </a:t>
          </a:r>
          <a:r>
            <a:rPr lang="en-US" sz="2000" kern="1200" dirty="0"/>
            <a:t>to tell and show the love God has for all people wherever they are with no distinction for race, culture, language or gender. </a:t>
          </a:r>
        </a:p>
      </dsp:txBody>
      <dsp:txXfrm>
        <a:off x="7229475" y="1653508"/>
        <a:ext cx="3286125" cy="2610802"/>
      </dsp:txXfrm>
    </dsp:sp>
    <dsp:sp modelId="{70DF3BCA-AA0E-F142-9258-401ABF794428}">
      <dsp:nvSpPr>
        <dsp:cNvPr id="0" name=""/>
        <dsp:cNvSpPr/>
      </dsp:nvSpPr>
      <dsp:spPr>
        <a:xfrm>
          <a:off x="8219836" y="435133"/>
          <a:ext cx="1305401" cy="1305401"/>
        </a:xfrm>
        <a:prstGeom prst="ellipse">
          <a:avLst/>
        </a:prstGeom>
        <a:solidFill>
          <a:schemeClr val="accent5">
            <a:hueOff val="-5406834"/>
            <a:satOff val="-13935"/>
            <a:lumOff val="-9412"/>
            <a:alphaOff val="0"/>
          </a:schemeClr>
        </a:solidFill>
        <a:ln w="12700" cap="flat" cmpd="sng" algn="ctr">
          <a:solidFill>
            <a:schemeClr val="accent5">
              <a:hueOff val="-5406834"/>
              <a:satOff val="-13935"/>
              <a:lumOff val="-94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8411008" y="626305"/>
        <a:ext cx="923057" cy="923057"/>
      </dsp:txXfrm>
    </dsp:sp>
    <dsp:sp modelId="{AC73E329-0013-2040-8F30-03BC2B89ADAD}">
      <dsp:nvSpPr>
        <dsp:cNvPr id="0" name=""/>
        <dsp:cNvSpPr/>
      </dsp:nvSpPr>
      <dsp:spPr>
        <a:xfrm>
          <a:off x="7229475" y="4351266"/>
          <a:ext cx="3286125" cy="72"/>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7A2B5-A5A6-5D42-BF0E-D1A45210E8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3DD457-1A58-CB4A-BC43-A51FEF9102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7D3DDDD-C02C-C24F-8E0C-6D7302AE08F4}"/>
              </a:ext>
            </a:extLst>
          </p:cNvPr>
          <p:cNvSpPr>
            <a:spLocks noGrp="1"/>
          </p:cNvSpPr>
          <p:nvPr>
            <p:ph type="dt" sz="half" idx="10"/>
          </p:nvPr>
        </p:nvSpPr>
        <p:spPr/>
        <p:txBody>
          <a:bodyPr/>
          <a:lstStyle/>
          <a:p>
            <a:fld id="{7EE254E7-9057-9B4F-A215-94A462FADB10}" type="datetimeFigureOut">
              <a:rPr lang="en-US" smtClean="0"/>
              <a:t>7/29/20</a:t>
            </a:fld>
            <a:endParaRPr lang="en-US"/>
          </a:p>
        </p:txBody>
      </p:sp>
      <p:sp>
        <p:nvSpPr>
          <p:cNvPr id="5" name="Footer Placeholder 4">
            <a:extLst>
              <a:ext uri="{FF2B5EF4-FFF2-40B4-BE49-F238E27FC236}">
                <a16:creationId xmlns:a16="http://schemas.microsoft.com/office/drawing/2014/main" id="{68867CD0-D705-9E4C-B291-3A42C6A216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662AB2-5D7D-2A4A-9040-6155667F61AF}"/>
              </a:ext>
            </a:extLst>
          </p:cNvPr>
          <p:cNvSpPr>
            <a:spLocks noGrp="1"/>
          </p:cNvSpPr>
          <p:nvPr>
            <p:ph type="sldNum" sz="quarter" idx="12"/>
          </p:nvPr>
        </p:nvSpPr>
        <p:spPr/>
        <p:txBody>
          <a:bodyPr/>
          <a:lstStyle/>
          <a:p>
            <a:fld id="{96A3E09D-1C93-8949-9AFE-CDF25E54295B}" type="slidenum">
              <a:rPr lang="en-US" smtClean="0"/>
              <a:t>‹#›</a:t>
            </a:fld>
            <a:endParaRPr lang="en-US"/>
          </a:p>
        </p:txBody>
      </p:sp>
    </p:spTree>
    <p:extLst>
      <p:ext uri="{BB962C8B-B14F-4D97-AF65-F5344CB8AC3E}">
        <p14:creationId xmlns:p14="http://schemas.microsoft.com/office/powerpoint/2010/main" val="3444072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46805-5EDB-8D42-8BF9-3B5F3F0631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CA9A8C-AF14-074B-B16D-5909AD5DA6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DC636C-C732-B642-A2D9-539C24A30714}"/>
              </a:ext>
            </a:extLst>
          </p:cNvPr>
          <p:cNvSpPr>
            <a:spLocks noGrp="1"/>
          </p:cNvSpPr>
          <p:nvPr>
            <p:ph type="dt" sz="half" idx="10"/>
          </p:nvPr>
        </p:nvSpPr>
        <p:spPr/>
        <p:txBody>
          <a:bodyPr/>
          <a:lstStyle/>
          <a:p>
            <a:fld id="{7EE254E7-9057-9B4F-A215-94A462FADB10}" type="datetimeFigureOut">
              <a:rPr lang="en-US" smtClean="0"/>
              <a:t>7/29/20</a:t>
            </a:fld>
            <a:endParaRPr lang="en-US"/>
          </a:p>
        </p:txBody>
      </p:sp>
      <p:sp>
        <p:nvSpPr>
          <p:cNvPr id="5" name="Footer Placeholder 4">
            <a:extLst>
              <a:ext uri="{FF2B5EF4-FFF2-40B4-BE49-F238E27FC236}">
                <a16:creationId xmlns:a16="http://schemas.microsoft.com/office/drawing/2014/main" id="{DD452EB5-2034-2743-80D2-37B892BC42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AC9271-323F-934A-8CF0-EDF359C840B3}"/>
              </a:ext>
            </a:extLst>
          </p:cNvPr>
          <p:cNvSpPr>
            <a:spLocks noGrp="1"/>
          </p:cNvSpPr>
          <p:nvPr>
            <p:ph type="sldNum" sz="quarter" idx="12"/>
          </p:nvPr>
        </p:nvSpPr>
        <p:spPr/>
        <p:txBody>
          <a:bodyPr/>
          <a:lstStyle/>
          <a:p>
            <a:fld id="{96A3E09D-1C93-8949-9AFE-CDF25E54295B}" type="slidenum">
              <a:rPr lang="en-US" smtClean="0"/>
              <a:t>‹#›</a:t>
            </a:fld>
            <a:endParaRPr lang="en-US"/>
          </a:p>
        </p:txBody>
      </p:sp>
    </p:spTree>
    <p:extLst>
      <p:ext uri="{BB962C8B-B14F-4D97-AF65-F5344CB8AC3E}">
        <p14:creationId xmlns:p14="http://schemas.microsoft.com/office/powerpoint/2010/main" val="220143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F52FCC-7A6F-B845-A622-889C388E024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CD51C2F-E5D5-9540-BF51-9C2D41931D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72CFFC-FED1-C245-B74F-F9229BFA4C6B}"/>
              </a:ext>
            </a:extLst>
          </p:cNvPr>
          <p:cNvSpPr>
            <a:spLocks noGrp="1"/>
          </p:cNvSpPr>
          <p:nvPr>
            <p:ph type="dt" sz="half" idx="10"/>
          </p:nvPr>
        </p:nvSpPr>
        <p:spPr/>
        <p:txBody>
          <a:bodyPr/>
          <a:lstStyle/>
          <a:p>
            <a:fld id="{7EE254E7-9057-9B4F-A215-94A462FADB10}" type="datetimeFigureOut">
              <a:rPr lang="en-US" smtClean="0"/>
              <a:t>7/29/20</a:t>
            </a:fld>
            <a:endParaRPr lang="en-US"/>
          </a:p>
        </p:txBody>
      </p:sp>
      <p:sp>
        <p:nvSpPr>
          <p:cNvPr id="5" name="Footer Placeholder 4">
            <a:extLst>
              <a:ext uri="{FF2B5EF4-FFF2-40B4-BE49-F238E27FC236}">
                <a16:creationId xmlns:a16="http://schemas.microsoft.com/office/drawing/2014/main" id="{B8695F04-4694-FB48-AB91-3D86F88D3A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03CF09-9302-CE47-81E9-E20517F1BC52}"/>
              </a:ext>
            </a:extLst>
          </p:cNvPr>
          <p:cNvSpPr>
            <a:spLocks noGrp="1"/>
          </p:cNvSpPr>
          <p:nvPr>
            <p:ph type="sldNum" sz="quarter" idx="12"/>
          </p:nvPr>
        </p:nvSpPr>
        <p:spPr/>
        <p:txBody>
          <a:bodyPr/>
          <a:lstStyle/>
          <a:p>
            <a:fld id="{96A3E09D-1C93-8949-9AFE-CDF25E54295B}" type="slidenum">
              <a:rPr lang="en-US" smtClean="0"/>
              <a:t>‹#›</a:t>
            </a:fld>
            <a:endParaRPr lang="en-US"/>
          </a:p>
        </p:txBody>
      </p:sp>
    </p:spTree>
    <p:extLst>
      <p:ext uri="{BB962C8B-B14F-4D97-AF65-F5344CB8AC3E}">
        <p14:creationId xmlns:p14="http://schemas.microsoft.com/office/powerpoint/2010/main" val="4264643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FBA1C-EAC9-E548-983C-F949B73489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C6041A-F5A8-D14E-BD2A-D7BFECAF7F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2D8D09-EEBC-1D46-8BDF-FE3BC4D0642C}"/>
              </a:ext>
            </a:extLst>
          </p:cNvPr>
          <p:cNvSpPr>
            <a:spLocks noGrp="1"/>
          </p:cNvSpPr>
          <p:nvPr>
            <p:ph type="dt" sz="half" idx="10"/>
          </p:nvPr>
        </p:nvSpPr>
        <p:spPr/>
        <p:txBody>
          <a:bodyPr/>
          <a:lstStyle/>
          <a:p>
            <a:fld id="{7EE254E7-9057-9B4F-A215-94A462FADB10}" type="datetimeFigureOut">
              <a:rPr lang="en-US" smtClean="0"/>
              <a:t>7/29/20</a:t>
            </a:fld>
            <a:endParaRPr lang="en-US"/>
          </a:p>
        </p:txBody>
      </p:sp>
      <p:sp>
        <p:nvSpPr>
          <p:cNvPr id="5" name="Footer Placeholder 4">
            <a:extLst>
              <a:ext uri="{FF2B5EF4-FFF2-40B4-BE49-F238E27FC236}">
                <a16:creationId xmlns:a16="http://schemas.microsoft.com/office/drawing/2014/main" id="{2B79E5AD-A9F4-4D49-8ECF-AF28FC10B9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035827-05CE-674A-8BCF-8C0D56156785}"/>
              </a:ext>
            </a:extLst>
          </p:cNvPr>
          <p:cNvSpPr>
            <a:spLocks noGrp="1"/>
          </p:cNvSpPr>
          <p:nvPr>
            <p:ph type="sldNum" sz="quarter" idx="12"/>
          </p:nvPr>
        </p:nvSpPr>
        <p:spPr/>
        <p:txBody>
          <a:bodyPr/>
          <a:lstStyle/>
          <a:p>
            <a:fld id="{96A3E09D-1C93-8949-9AFE-CDF25E54295B}" type="slidenum">
              <a:rPr lang="en-US" smtClean="0"/>
              <a:t>‹#›</a:t>
            </a:fld>
            <a:endParaRPr lang="en-US"/>
          </a:p>
        </p:txBody>
      </p:sp>
    </p:spTree>
    <p:extLst>
      <p:ext uri="{BB962C8B-B14F-4D97-AF65-F5344CB8AC3E}">
        <p14:creationId xmlns:p14="http://schemas.microsoft.com/office/powerpoint/2010/main" val="1756589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3B0E4-777F-B745-8037-05ED94E666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610ED42-C517-E14F-96E3-CD0FA6B773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AC17B2-94CE-9344-8A17-EB89CD7C0108}"/>
              </a:ext>
            </a:extLst>
          </p:cNvPr>
          <p:cNvSpPr>
            <a:spLocks noGrp="1"/>
          </p:cNvSpPr>
          <p:nvPr>
            <p:ph type="dt" sz="half" idx="10"/>
          </p:nvPr>
        </p:nvSpPr>
        <p:spPr/>
        <p:txBody>
          <a:bodyPr/>
          <a:lstStyle/>
          <a:p>
            <a:fld id="{7EE254E7-9057-9B4F-A215-94A462FADB10}" type="datetimeFigureOut">
              <a:rPr lang="en-US" smtClean="0"/>
              <a:t>7/29/20</a:t>
            </a:fld>
            <a:endParaRPr lang="en-US"/>
          </a:p>
        </p:txBody>
      </p:sp>
      <p:sp>
        <p:nvSpPr>
          <p:cNvPr id="5" name="Footer Placeholder 4">
            <a:extLst>
              <a:ext uri="{FF2B5EF4-FFF2-40B4-BE49-F238E27FC236}">
                <a16:creationId xmlns:a16="http://schemas.microsoft.com/office/drawing/2014/main" id="{B9179039-034B-AE48-850D-CB7C7185E9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26C4E5-BDDA-F54F-972B-9731F3DAA1E1}"/>
              </a:ext>
            </a:extLst>
          </p:cNvPr>
          <p:cNvSpPr>
            <a:spLocks noGrp="1"/>
          </p:cNvSpPr>
          <p:nvPr>
            <p:ph type="sldNum" sz="quarter" idx="12"/>
          </p:nvPr>
        </p:nvSpPr>
        <p:spPr/>
        <p:txBody>
          <a:bodyPr/>
          <a:lstStyle/>
          <a:p>
            <a:fld id="{96A3E09D-1C93-8949-9AFE-CDF25E54295B}" type="slidenum">
              <a:rPr lang="en-US" smtClean="0"/>
              <a:t>‹#›</a:t>
            </a:fld>
            <a:endParaRPr lang="en-US"/>
          </a:p>
        </p:txBody>
      </p:sp>
    </p:spTree>
    <p:extLst>
      <p:ext uri="{BB962C8B-B14F-4D97-AF65-F5344CB8AC3E}">
        <p14:creationId xmlns:p14="http://schemas.microsoft.com/office/powerpoint/2010/main" val="3408965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1BDE1-D17A-DE47-8E8B-8190652256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FB5802-A430-9344-A49A-8C36AA68C9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B8A6C5-2DD6-0E4F-A341-575AD3397D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F5065FD-70DE-464F-B895-6400C4FA78DD}"/>
              </a:ext>
            </a:extLst>
          </p:cNvPr>
          <p:cNvSpPr>
            <a:spLocks noGrp="1"/>
          </p:cNvSpPr>
          <p:nvPr>
            <p:ph type="dt" sz="half" idx="10"/>
          </p:nvPr>
        </p:nvSpPr>
        <p:spPr/>
        <p:txBody>
          <a:bodyPr/>
          <a:lstStyle/>
          <a:p>
            <a:fld id="{7EE254E7-9057-9B4F-A215-94A462FADB10}" type="datetimeFigureOut">
              <a:rPr lang="en-US" smtClean="0"/>
              <a:t>7/29/20</a:t>
            </a:fld>
            <a:endParaRPr lang="en-US"/>
          </a:p>
        </p:txBody>
      </p:sp>
      <p:sp>
        <p:nvSpPr>
          <p:cNvPr id="6" name="Footer Placeholder 5">
            <a:extLst>
              <a:ext uri="{FF2B5EF4-FFF2-40B4-BE49-F238E27FC236}">
                <a16:creationId xmlns:a16="http://schemas.microsoft.com/office/drawing/2014/main" id="{A0F3924F-7F99-1542-AFD9-6D838D9EDC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5413EE-44F4-8241-809F-39EC535A27E6}"/>
              </a:ext>
            </a:extLst>
          </p:cNvPr>
          <p:cNvSpPr>
            <a:spLocks noGrp="1"/>
          </p:cNvSpPr>
          <p:nvPr>
            <p:ph type="sldNum" sz="quarter" idx="12"/>
          </p:nvPr>
        </p:nvSpPr>
        <p:spPr/>
        <p:txBody>
          <a:bodyPr/>
          <a:lstStyle/>
          <a:p>
            <a:fld id="{96A3E09D-1C93-8949-9AFE-CDF25E54295B}" type="slidenum">
              <a:rPr lang="en-US" smtClean="0"/>
              <a:t>‹#›</a:t>
            </a:fld>
            <a:endParaRPr lang="en-US"/>
          </a:p>
        </p:txBody>
      </p:sp>
    </p:spTree>
    <p:extLst>
      <p:ext uri="{BB962C8B-B14F-4D97-AF65-F5344CB8AC3E}">
        <p14:creationId xmlns:p14="http://schemas.microsoft.com/office/powerpoint/2010/main" val="3799644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EAFD2-2051-8F4C-B69A-2D2D49B651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3072E38-8D30-8A4A-B651-ADEB812004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BCA36D-EAAD-5C49-93A3-F08E8C9065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475A3F-2D77-9C44-9C7A-22EFC3F30A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FCDC3A-846D-1840-B433-9B0FBA4FB1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C13C12-A1F8-1140-BD67-6F79A52AC274}"/>
              </a:ext>
            </a:extLst>
          </p:cNvPr>
          <p:cNvSpPr>
            <a:spLocks noGrp="1"/>
          </p:cNvSpPr>
          <p:nvPr>
            <p:ph type="dt" sz="half" idx="10"/>
          </p:nvPr>
        </p:nvSpPr>
        <p:spPr/>
        <p:txBody>
          <a:bodyPr/>
          <a:lstStyle/>
          <a:p>
            <a:fld id="{7EE254E7-9057-9B4F-A215-94A462FADB10}" type="datetimeFigureOut">
              <a:rPr lang="en-US" smtClean="0"/>
              <a:t>7/29/20</a:t>
            </a:fld>
            <a:endParaRPr lang="en-US"/>
          </a:p>
        </p:txBody>
      </p:sp>
      <p:sp>
        <p:nvSpPr>
          <p:cNvPr id="8" name="Footer Placeholder 7">
            <a:extLst>
              <a:ext uri="{FF2B5EF4-FFF2-40B4-BE49-F238E27FC236}">
                <a16:creationId xmlns:a16="http://schemas.microsoft.com/office/drawing/2014/main" id="{D7FB6203-6FAB-6C4A-A131-7446F69647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F6C08D-B1F7-3F4F-A0AB-8E0DDA8F2A3F}"/>
              </a:ext>
            </a:extLst>
          </p:cNvPr>
          <p:cNvSpPr>
            <a:spLocks noGrp="1"/>
          </p:cNvSpPr>
          <p:nvPr>
            <p:ph type="sldNum" sz="quarter" idx="12"/>
          </p:nvPr>
        </p:nvSpPr>
        <p:spPr/>
        <p:txBody>
          <a:bodyPr/>
          <a:lstStyle/>
          <a:p>
            <a:fld id="{96A3E09D-1C93-8949-9AFE-CDF25E54295B}" type="slidenum">
              <a:rPr lang="en-US" smtClean="0"/>
              <a:t>‹#›</a:t>
            </a:fld>
            <a:endParaRPr lang="en-US"/>
          </a:p>
        </p:txBody>
      </p:sp>
    </p:spTree>
    <p:extLst>
      <p:ext uri="{BB962C8B-B14F-4D97-AF65-F5344CB8AC3E}">
        <p14:creationId xmlns:p14="http://schemas.microsoft.com/office/powerpoint/2010/main" val="2089773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78601-4352-F74C-B32E-79FD0D971B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C8F09F-6634-D74F-8011-823CAE8153F0}"/>
              </a:ext>
            </a:extLst>
          </p:cNvPr>
          <p:cNvSpPr>
            <a:spLocks noGrp="1"/>
          </p:cNvSpPr>
          <p:nvPr>
            <p:ph type="dt" sz="half" idx="10"/>
          </p:nvPr>
        </p:nvSpPr>
        <p:spPr/>
        <p:txBody>
          <a:bodyPr/>
          <a:lstStyle/>
          <a:p>
            <a:fld id="{7EE254E7-9057-9B4F-A215-94A462FADB10}" type="datetimeFigureOut">
              <a:rPr lang="en-US" smtClean="0"/>
              <a:t>7/29/20</a:t>
            </a:fld>
            <a:endParaRPr lang="en-US"/>
          </a:p>
        </p:txBody>
      </p:sp>
      <p:sp>
        <p:nvSpPr>
          <p:cNvPr id="4" name="Footer Placeholder 3">
            <a:extLst>
              <a:ext uri="{FF2B5EF4-FFF2-40B4-BE49-F238E27FC236}">
                <a16:creationId xmlns:a16="http://schemas.microsoft.com/office/drawing/2014/main" id="{4D648A33-054C-3D4D-9036-63E2D279CE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D80109D-3807-2946-817D-ABB6CDFED69F}"/>
              </a:ext>
            </a:extLst>
          </p:cNvPr>
          <p:cNvSpPr>
            <a:spLocks noGrp="1"/>
          </p:cNvSpPr>
          <p:nvPr>
            <p:ph type="sldNum" sz="quarter" idx="12"/>
          </p:nvPr>
        </p:nvSpPr>
        <p:spPr/>
        <p:txBody>
          <a:bodyPr/>
          <a:lstStyle/>
          <a:p>
            <a:fld id="{96A3E09D-1C93-8949-9AFE-CDF25E54295B}" type="slidenum">
              <a:rPr lang="en-US" smtClean="0"/>
              <a:t>‹#›</a:t>
            </a:fld>
            <a:endParaRPr lang="en-US"/>
          </a:p>
        </p:txBody>
      </p:sp>
    </p:spTree>
    <p:extLst>
      <p:ext uri="{BB962C8B-B14F-4D97-AF65-F5344CB8AC3E}">
        <p14:creationId xmlns:p14="http://schemas.microsoft.com/office/powerpoint/2010/main" val="2492320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2BDB27-D5A8-474E-AF12-82682B638224}"/>
              </a:ext>
            </a:extLst>
          </p:cNvPr>
          <p:cNvSpPr>
            <a:spLocks noGrp="1"/>
          </p:cNvSpPr>
          <p:nvPr>
            <p:ph type="dt" sz="half" idx="10"/>
          </p:nvPr>
        </p:nvSpPr>
        <p:spPr/>
        <p:txBody>
          <a:bodyPr/>
          <a:lstStyle/>
          <a:p>
            <a:fld id="{7EE254E7-9057-9B4F-A215-94A462FADB10}" type="datetimeFigureOut">
              <a:rPr lang="en-US" smtClean="0"/>
              <a:t>7/29/20</a:t>
            </a:fld>
            <a:endParaRPr lang="en-US"/>
          </a:p>
        </p:txBody>
      </p:sp>
      <p:sp>
        <p:nvSpPr>
          <p:cNvPr id="3" name="Footer Placeholder 2">
            <a:extLst>
              <a:ext uri="{FF2B5EF4-FFF2-40B4-BE49-F238E27FC236}">
                <a16:creationId xmlns:a16="http://schemas.microsoft.com/office/drawing/2014/main" id="{AA747F3B-0B1C-D048-8555-CEFB7A676D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E649B0-972D-3D47-B256-DB93F21393E1}"/>
              </a:ext>
            </a:extLst>
          </p:cNvPr>
          <p:cNvSpPr>
            <a:spLocks noGrp="1"/>
          </p:cNvSpPr>
          <p:nvPr>
            <p:ph type="sldNum" sz="quarter" idx="12"/>
          </p:nvPr>
        </p:nvSpPr>
        <p:spPr/>
        <p:txBody>
          <a:bodyPr/>
          <a:lstStyle/>
          <a:p>
            <a:fld id="{96A3E09D-1C93-8949-9AFE-CDF25E54295B}" type="slidenum">
              <a:rPr lang="en-US" smtClean="0"/>
              <a:t>‹#›</a:t>
            </a:fld>
            <a:endParaRPr lang="en-US"/>
          </a:p>
        </p:txBody>
      </p:sp>
    </p:spTree>
    <p:extLst>
      <p:ext uri="{BB962C8B-B14F-4D97-AF65-F5344CB8AC3E}">
        <p14:creationId xmlns:p14="http://schemas.microsoft.com/office/powerpoint/2010/main" val="3571264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DED4-E27E-A446-939E-5E0BBFBBB7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C61274A-6674-364F-AE1C-9A6290659C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1E743EB-AA70-6C4C-906B-7DA2E14872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5851F0-2EDD-0244-8E3A-62BC74760F5E}"/>
              </a:ext>
            </a:extLst>
          </p:cNvPr>
          <p:cNvSpPr>
            <a:spLocks noGrp="1"/>
          </p:cNvSpPr>
          <p:nvPr>
            <p:ph type="dt" sz="half" idx="10"/>
          </p:nvPr>
        </p:nvSpPr>
        <p:spPr/>
        <p:txBody>
          <a:bodyPr/>
          <a:lstStyle/>
          <a:p>
            <a:fld id="{7EE254E7-9057-9B4F-A215-94A462FADB10}" type="datetimeFigureOut">
              <a:rPr lang="en-US" smtClean="0"/>
              <a:t>7/29/20</a:t>
            </a:fld>
            <a:endParaRPr lang="en-US"/>
          </a:p>
        </p:txBody>
      </p:sp>
      <p:sp>
        <p:nvSpPr>
          <p:cNvPr id="6" name="Footer Placeholder 5">
            <a:extLst>
              <a:ext uri="{FF2B5EF4-FFF2-40B4-BE49-F238E27FC236}">
                <a16:creationId xmlns:a16="http://schemas.microsoft.com/office/drawing/2014/main" id="{2BB24E57-D266-5D46-92AC-3F8DDD01FA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0CEA00-7E13-9548-986A-A20355762EEB}"/>
              </a:ext>
            </a:extLst>
          </p:cNvPr>
          <p:cNvSpPr>
            <a:spLocks noGrp="1"/>
          </p:cNvSpPr>
          <p:nvPr>
            <p:ph type="sldNum" sz="quarter" idx="12"/>
          </p:nvPr>
        </p:nvSpPr>
        <p:spPr/>
        <p:txBody>
          <a:bodyPr/>
          <a:lstStyle/>
          <a:p>
            <a:fld id="{96A3E09D-1C93-8949-9AFE-CDF25E54295B}" type="slidenum">
              <a:rPr lang="en-US" smtClean="0"/>
              <a:t>‹#›</a:t>
            </a:fld>
            <a:endParaRPr lang="en-US"/>
          </a:p>
        </p:txBody>
      </p:sp>
    </p:spTree>
    <p:extLst>
      <p:ext uri="{BB962C8B-B14F-4D97-AF65-F5344CB8AC3E}">
        <p14:creationId xmlns:p14="http://schemas.microsoft.com/office/powerpoint/2010/main" val="2319135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8E978-7785-6847-A626-B294E7ED5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3149A30-5B10-CF41-A4DE-E018133C02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A5BF7A4-C498-9149-8CFB-369ABE4636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3DC7E8-729A-304C-B431-0F4736E32DF0}"/>
              </a:ext>
            </a:extLst>
          </p:cNvPr>
          <p:cNvSpPr>
            <a:spLocks noGrp="1"/>
          </p:cNvSpPr>
          <p:nvPr>
            <p:ph type="dt" sz="half" idx="10"/>
          </p:nvPr>
        </p:nvSpPr>
        <p:spPr/>
        <p:txBody>
          <a:bodyPr/>
          <a:lstStyle/>
          <a:p>
            <a:fld id="{7EE254E7-9057-9B4F-A215-94A462FADB10}" type="datetimeFigureOut">
              <a:rPr lang="en-US" smtClean="0"/>
              <a:t>7/29/20</a:t>
            </a:fld>
            <a:endParaRPr lang="en-US"/>
          </a:p>
        </p:txBody>
      </p:sp>
      <p:sp>
        <p:nvSpPr>
          <p:cNvPr id="6" name="Footer Placeholder 5">
            <a:extLst>
              <a:ext uri="{FF2B5EF4-FFF2-40B4-BE49-F238E27FC236}">
                <a16:creationId xmlns:a16="http://schemas.microsoft.com/office/drawing/2014/main" id="{CB367F5A-7B89-CA46-8AB2-4A4C13E67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95011C-8BFC-6148-A80E-353A02AAD668}"/>
              </a:ext>
            </a:extLst>
          </p:cNvPr>
          <p:cNvSpPr>
            <a:spLocks noGrp="1"/>
          </p:cNvSpPr>
          <p:nvPr>
            <p:ph type="sldNum" sz="quarter" idx="12"/>
          </p:nvPr>
        </p:nvSpPr>
        <p:spPr/>
        <p:txBody>
          <a:bodyPr/>
          <a:lstStyle/>
          <a:p>
            <a:fld id="{96A3E09D-1C93-8949-9AFE-CDF25E54295B}" type="slidenum">
              <a:rPr lang="en-US" smtClean="0"/>
              <a:t>‹#›</a:t>
            </a:fld>
            <a:endParaRPr lang="en-US"/>
          </a:p>
        </p:txBody>
      </p:sp>
    </p:spTree>
    <p:extLst>
      <p:ext uri="{BB962C8B-B14F-4D97-AF65-F5344CB8AC3E}">
        <p14:creationId xmlns:p14="http://schemas.microsoft.com/office/powerpoint/2010/main" val="425760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7C5D92-70AF-BD4C-8EBB-ED4EFBB8F5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230C84-A1EE-4D42-BEE3-D083DD21D5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318A95-5BD0-B745-AD39-FB1EC1246A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E254E7-9057-9B4F-A215-94A462FADB10}" type="datetimeFigureOut">
              <a:rPr lang="en-US" smtClean="0"/>
              <a:t>7/29/20</a:t>
            </a:fld>
            <a:endParaRPr lang="en-US"/>
          </a:p>
        </p:txBody>
      </p:sp>
      <p:sp>
        <p:nvSpPr>
          <p:cNvPr id="5" name="Footer Placeholder 4">
            <a:extLst>
              <a:ext uri="{FF2B5EF4-FFF2-40B4-BE49-F238E27FC236}">
                <a16:creationId xmlns:a16="http://schemas.microsoft.com/office/drawing/2014/main" id="{8491E3B6-EE53-9F46-9ED5-5E3A8481FE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DCDFBA-D690-154F-B3E2-3BED58F398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A3E09D-1C93-8949-9AFE-CDF25E54295B}" type="slidenum">
              <a:rPr lang="en-US" smtClean="0"/>
              <a:t>‹#›</a:t>
            </a:fld>
            <a:endParaRPr lang="en-US"/>
          </a:p>
        </p:txBody>
      </p:sp>
    </p:spTree>
    <p:extLst>
      <p:ext uri="{BB962C8B-B14F-4D97-AF65-F5344CB8AC3E}">
        <p14:creationId xmlns:p14="http://schemas.microsoft.com/office/powerpoint/2010/main" val="719480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8605B-28C8-264F-9638-2635FCFB3B32}"/>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F4913C7-FA7C-5249-8E43-46F7C8A7B173}"/>
              </a:ext>
            </a:extLst>
          </p:cNvPr>
          <p:cNvSpPr>
            <a:spLocks noGrp="1"/>
          </p:cNvSpPr>
          <p:nvPr>
            <p:ph type="subTitle" idx="1"/>
          </p:nvPr>
        </p:nvSpPr>
        <p:spPr/>
        <p:txBody>
          <a:bodyPr/>
          <a:lstStyle/>
          <a:p>
            <a:endParaRPr lang="en-US"/>
          </a:p>
        </p:txBody>
      </p:sp>
      <p:pic>
        <p:nvPicPr>
          <p:cNvPr id="8" name="Picture 7" descr="A group of people holding a sign&#10;&#10;Description automatically generated">
            <a:extLst>
              <a:ext uri="{FF2B5EF4-FFF2-40B4-BE49-F238E27FC236}">
                <a16:creationId xmlns:a16="http://schemas.microsoft.com/office/drawing/2014/main" id="{013C9580-3B10-AD4B-9DD4-E6F4E7398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95642"/>
            <a:ext cx="12192000" cy="6953642"/>
          </a:xfrm>
          <a:prstGeom prst="rect">
            <a:avLst/>
          </a:prstGeom>
        </p:spPr>
      </p:pic>
      <p:sp>
        <p:nvSpPr>
          <p:cNvPr id="9" name="TextBox 8">
            <a:extLst>
              <a:ext uri="{FF2B5EF4-FFF2-40B4-BE49-F238E27FC236}">
                <a16:creationId xmlns:a16="http://schemas.microsoft.com/office/drawing/2014/main" id="{80EC1794-2578-A247-B4DA-F7012F4E8B99}"/>
              </a:ext>
            </a:extLst>
          </p:cNvPr>
          <p:cNvSpPr txBox="1"/>
          <p:nvPr/>
        </p:nvSpPr>
        <p:spPr>
          <a:xfrm>
            <a:off x="2614609" y="4614870"/>
            <a:ext cx="6243638" cy="1077218"/>
          </a:xfrm>
          <a:prstGeom prst="rect">
            <a:avLst/>
          </a:prstGeom>
          <a:noFill/>
        </p:spPr>
        <p:txBody>
          <a:bodyPr wrap="square" rtlCol="0">
            <a:spAutoFit/>
          </a:bodyPr>
          <a:lstStyle/>
          <a:p>
            <a:pPr algn="ctr"/>
            <a:endParaRPr lang="en-US" sz="1600" dirty="0">
              <a:latin typeface="Avenir Next" panose="020B0503020202020204" pitchFamily="34" charset="0"/>
            </a:endParaRPr>
          </a:p>
          <a:p>
            <a:pPr algn="ctr"/>
            <a:r>
              <a:rPr lang="en-US" sz="1600" b="1" dirty="0">
                <a:solidFill>
                  <a:srgbClr val="002060"/>
                </a:solidFill>
                <a:latin typeface="Avenir Next" panose="020B0503020202020204" pitchFamily="34" charset="0"/>
              </a:rPr>
              <a:t>BY HEATHER-DAWN SMALL</a:t>
            </a:r>
          </a:p>
          <a:p>
            <a:pPr algn="ctr"/>
            <a:r>
              <a:rPr lang="en-US" sz="1600" dirty="0">
                <a:solidFill>
                  <a:srgbClr val="002060"/>
                </a:solidFill>
                <a:latin typeface="Avenir Next" panose="020B0503020202020204" pitchFamily="34" charset="0"/>
              </a:rPr>
              <a:t>GENERAL CONFERENCE </a:t>
            </a:r>
          </a:p>
          <a:p>
            <a:pPr algn="ctr"/>
            <a:r>
              <a:rPr lang="en-US" sz="1600" dirty="0">
                <a:solidFill>
                  <a:srgbClr val="002060"/>
                </a:solidFill>
                <a:latin typeface="Avenir Next" panose="020B0503020202020204" pitchFamily="34" charset="0"/>
              </a:rPr>
              <a:t>WOMEN’S MINISTRIES DIRECTOR</a:t>
            </a:r>
          </a:p>
        </p:txBody>
      </p:sp>
    </p:spTree>
    <p:extLst>
      <p:ext uri="{BB962C8B-B14F-4D97-AF65-F5344CB8AC3E}">
        <p14:creationId xmlns:p14="http://schemas.microsoft.com/office/powerpoint/2010/main" val="1566773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6295E7F-EA66-480B-B001-C8BE7CD61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0040" y="4892040"/>
            <a:ext cx="11548872" cy="1645920"/>
          </a:xfrm>
          <a:prstGeom prst="rect">
            <a:avLst/>
          </a:prstGeom>
          <a:solidFill>
            <a:srgbClr val="262626"/>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E4AED34-7DE7-E644-9D73-312932E3035A}"/>
              </a:ext>
            </a:extLst>
          </p:cNvPr>
          <p:cNvSpPr>
            <a:spLocks noGrp="1"/>
          </p:cNvSpPr>
          <p:nvPr>
            <p:ph type="title"/>
          </p:nvPr>
        </p:nvSpPr>
        <p:spPr>
          <a:xfrm>
            <a:off x="1257307" y="5643571"/>
            <a:ext cx="9472614" cy="1177881"/>
          </a:xfrm>
        </p:spPr>
        <p:txBody>
          <a:bodyPr vert="horz" lIns="91440" tIns="45720" rIns="91440" bIns="45720" rtlCol="0" anchor="ctr">
            <a:normAutofit fontScale="90000"/>
          </a:bodyPr>
          <a:lstStyle/>
          <a:p>
            <a:pPr algn="ctr">
              <a:lnSpc>
                <a:spcPct val="150000"/>
              </a:lnSpc>
            </a:pPr>
            <a:r>
              <a:rPr lang="en-US" sz="1600" dirty="0">
                <a:solidFill>
                  <a:schemeClr val="bg1"/>
                </a:solidFill>
                <a:latin typeface="Avenir Next" panose="020B0503020202020204" pitchFamily="34" charset="0"/>
              </a:rPr>
              <a:t>THEN I HEARD THE VOICE OF THE LORD SAYING, “</a:t>
            </a:r>
            <a:br>
              <a:rPr lang="en-US" sz="1600" dirty="0">
                <a:solidFill>
                  <a:schemeClr val="bg1"/>
                </a:solidFill>
                <a:latin typeface="Avenir Next" panose="020B0503020202020204" pitchFamily="34" charset="0"/>
              </a:rPr>
            </a:br>
            <a:r>
              <a:rPr lang="en-US" sz="1600" dirty="0">
                <a:solidFill>
                  <a:schemeClr val="bg1"/>
                </a:solidFill>
                <a:latin typeface="Avenir Next" panose="020B0503020202020204" pitchFamily="34" charset="0"/>
              </a:rPr>
              <a:t>WHOM SHALL I SEND? AND WHO WILL GO FOR US?”</a:t>
            </a:r>
            <a:br>
              <a:rPr lang="en-US" sz="1600" dirty="0">
                <a:solidFill>
                  <a:schemeClr val="bg1"/>
                </a:solidFill>
                <a:latin typeface="Avenir Next" panose="020B0503020202020204" pitchFamily="34" charset="0"/>
              </a:rPr>
            </a:br>
            <a:r>
              <a:rPr lang="en-US" sz="1600" dirty="0">
                <a:solidFill>
                  <a:srgbClr val="FFFF00"/>
                </a:solidFill>
                <a:latin typeface="Avenir Next" panose="020B0503020202020204" pitchFamily="34" charset="0"/>
              </a:rPr>
              <a:t>AND I SAID, “HERE AM I. SEND ME!”</a:t>
            </a:r>
            <a:br>
              <a:rPr lang="en-US" sz="1600" dirty="0">
                <a:solidFill>
                  <a:schemeClr val="bg1"/>
                </a:solidFill>
                <a:latin typeface="Avenir Next" panose="020B0503020202020204" pitchFamily="34" charset="0"/>
              </a:rPr>
            </a:br>
            <a:r>
              <a:rPr lang="en-US" sz="1600" dirty="0">
                <a:solidFill>
                  <a:schemeClr val="bg1"/>
                </a:solidFill>
                <a:latin typeface="Avenir Next" panose="020B0503020202020204" pitchFamily="34" charset="0"/>
              </a:rPr>
              <a:t>ISAIAH 6:8</a:t>
            </a:r>
            <a:br>
              <a:rPr lang="en-US" sz="2700" dirty="0">
                <a:solidFill>
                  <a:schemeClr val="bg1"/>
                </a:solidFill>
              </a:rPr>
            </a:br>
            <a:endParaRPr lang="en-US" sz="4800" dirty="0">
              <a:solidFill>
                <a:schemeClr val="bg1"/>
              </a:solidFill>
            </a:endParaRPr>
          </a:p>
        </p:txBody>
      </p:sp>
      <p:pic>
        <p:nvPicPr>
          <p:cNvPr id="4" name="Content Placeholder 3" descr="A picture containing outdoor, person, grass, walking&#10;&#10;Description automatically generated">
            <a:extLst>
              <a:ext uri="{FF2B5EF4-FFF2-40B4-BE49-F238E27FC236}">
                <a16:creationId xmlns:a16="http://schemas.microsoft.com/office/drawing/2014/main" id="{1CAD3C30-84DD-5741-BCFB-F76C6EA240F9}"/>
              </a:ext>
            </a:extLst>
          </p:cNvPr>
          <p:cNvPicPr>
            <a:picLocks noGrp="1" noChangeAspect="1"/>
          </p:cNvPicPr>
          <p:nvPr>
            <p:ph idx="1"/>
          </p:nvPr>
        </p:nvPicPr>
        <p:blipFill rotWithShape="1">
          <a:blip r:embed="rId2" cstate="email">
            <a:extLst>
              <a:ext uri="{28A0092B-C50C-407E-A947-70E740481C1C}">
                <a14:useLocalDpi xmlns:a14="http://schemas.microsoft.com/office/drawing/2010/main"/>
              </a:ext>
            </a:extLst>
          </a:blip>
          <a:srcRect r="-1"/>
          <a:stretch/>
        </p:blipFill>
        <p:spPr>
          <a:xfrm>
            <a:off x="320040" y="320040"/>
            <a:ext cx="11548872" cy="4462272"/>
          </a:xfrm>
          <a:prstGeom prst="rect">
            <a:avLst/>
          </a:prstGeom>
        </p:spPr>
      </p:pic>
      <p:cxnSp>
        <p:nvCxnSpPr>
          <p:cNvPr id="11" name="Straight Connector 10">
            <a:extLst>
              <a:ext uri="{FF2B5EF4-FFF2-40B4-BE49-F238E27FC236}">
                <a16:creationId xmlns:a16="http://schemas.microsoft.com/office/drawing/2014/main" id="{E126E481-B945-4179-BD79-05E96E9B29E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8556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E5126-BD65-F648-9F53-B9C08B2FDF24}"/>
              </a:ext>
            </a:extLst>
          </p:cNvPr>
          <p:cNvSpPr>
            <a:spLocks noGrp="1"/>
          </p:cNvSpPr>
          <p:nvPr>
            <p:ph type="title"/>
          </p:nvPr>
        </p:nvSpPr>
        <p:spPr>
          <a:xfrm>
            <a:off x="481013" y="3752849"/>
            <a:ext cx="3290887" cy="2452687"/>
          </a:xfrm>
        </p:spPr>
        <p:txBody>
          <a:bodyPr anchor="ctr">
            <a:normAutofit/>
          </a:bodyPr>
          <a:lstStyle/>
          <a:p>
            <a:br>
              <a:rPr lang="en-US" sz="4800" b="1" dirty="0">
                <a:latin typeface="Avenir Next" panose="020B0503020202020204" pitchFamily="34" charset="0"/>
              </a:rPr>
            </a:br>
            <a:r>
              <a:rPr lang="en-US" sz="4800" b="1" dirty="0">
                <a:solidFill>
                  <a:srgbClr val="006068"/>
                </a:solidFill>
                <a:latin typeface="Avenir Next" panose="020B0503020202020204" pitchFamily="34" charset="0"/>
              </a:rPr>
              <a:t>I WILL GO</a:t>
            </a:r>
            <a:br>
              <a:rPr lang="en-US" sz="4800" b="1" dirty="0">
                <a:latin typeface="Avenir Next" panose="020B0503020202020204" pitchFamily="34" charset="0"/>
              </a:rPr>
            </a:br>
            <a:endParaRPr lang="en-US" sz="4800" b="1" dirty="0">
              <a:latin typeface="Avenir Next" panose="020B0503020202020204" pitchFamily="34" charset="0"/>
            </a:endParaRPr>
          </a:p>
        </p:txBody>
      </p:sp>
      <p:pic>
        <p:nvPicPr>
          <p:cNvPr id="13" name="Picture 12" descr="A group of people walking on a beach&#10;&#10;Description automatically generated">
            <a:extLst>
              <a:ext uri="{FF2B5EF4-FFF2-40B4-BE49-F238E27FC236}">
                <a16:creationId xmlns:a16="http://schemas.microsoft.com/office/drawing/2014/main" id="{2AC382C8-A046-A345-9348-DC46C5387FBC}"/>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 y="10"/>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p:spPr>
      </p:pic>
      <p:sp>
        <p:nvSpPr>
          <p:cNvPr id="3" name="Content Placeholder 2">
            <a:extLst>
              <a:ext uri="{FF2B5EF4-FFF2-40B4-BE49-F238E27FC236}">
                <a16:creationId xmlns:a16="http://schemas.microsoft.com/office/drawing/2014/main" id="{9A1F31D6-74E8-AD44-B087-0B6F488E6AD2}"/>
              </a:ext>
            </a:extLst>
          </p:cNvPr>
          <p:cNvSpPr>
            <a:spLocks noGrp="1"/>
          </p:cNvSpPr>
          <p:nvPr>
            <p:ph idx="1"/>
          </p:nvPr>
        </p:nvSpPr>
        <p:spPr>
          <a:xfrm>
            <a:off x="4452585" y="4281494"/>
            <a:ext cx="7485413" cy="2452687"/>
          </a:xfrm>
        </p:spPr>
        <p:txBody>
          <a:bodyPr anchor="ctr">
            <a:noAutofit/>
          </a:bodyPr>
          <a:lstStyle/>
          <a:p>
            <a:pPr marL="0" indent="0">
              <a:lnSpc>
                <a:spcPct val="150000"/>
              </a:lnSpc>
              <a:buNone/>
            </a:pPr>
            <a:r>
              <a:rPr lang="en-US" sz="1800" b="1" dirty="0">
                <a:latin typeface="Avenir Next" panose="020B0503020202020204" pitchFamily="34" charset="0"/>
              </a:rPr>
              <a:t>I WILL GO 2020 IS A RALLYING CALL TO EVERY MEMBER OF THE SEVENTH-DAY ADVENTIST CHURCH TO BE PART OF TOTAL MEMBER INVOLVEMENT</a:t>
            </a:r>
            <a:r>
              <a:rPr lang="en-US" sz="1800" dirty="0">
                <a:latin typeface="Avenir Next" panose="020B0503020202020204" pitchFamily="34" charset="0"/>
              </a:rPr>
              <a:t>. </a:t>
            </a:r>
          </a:p>
          <a:p>
            <a:pPr marL="0" indent="0">
              <a:lnSpc>
                <a:spcPct val="150000"/>
              </a:lnSpc>
              <a:buNone/>
            </a:pPr>
            <a:r>
              <a:rPr lang="en-US" sz="1800" dirty="0">
                <a:latin typeface="Avenir Next" panose="020B0503020202020204" pitchFamily="34" charset="0"/>
              </a:rPr>
              <a:t>IT IS A CALL TO MOBILIZE OUR RESOURCES EFFICIENTLY AND PRODUCTIVELY, TO BE FLEXIBLE, AND TO ANSWER GOD’S CALL TO PUT ASIDE OUR PLANS AND MOVE IN WHATEVER DIRECTION HE CALLED US TO GO.</a:t>
            </a:r>
          </a:p>
          <a:p>
            <a:pPr marL="0" indent="0">
              <a:lnSpc>
                <a:spcPct val="150000"/>
              </a:lnSpc>
              <a:buNone/>
            </a:pPr>
            <a:endParaRPr lang="en-US" sz="1800" dirty="0">
              <a:latin typeface="Avenir Next" panose="020B0503020202020204" pitchFamily="34" charset="0"/>
            </a:endParaRPr>
          </a:p>
        </p:txBody>
      </p:sp>
    </p:spTree>
    <p:extLst>
      <p:ext uri="{BB962C8B-B14F-4D97-AF65-F5344CB8AC3E}">
        <p14:creationId xmlns:p14="http://schemas.microsoft.com/office/powerpoint/2010/main" val="4062734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game&#10;&#10;Description automatically generated">
            <a:extLst>
              <a:ext uri="{FF2B5EF4-FFF2-40B4-BE49-F238E27FC236}">
                <a16:creationId xmlns:a16="http://schemas.microsoft.com/office/drawing/2014/main" id="{5A1326D1-3FB5-6847-96CA-273F813DCC9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7DF75D2-74AC-0E45-9262-FBBD27318BF2}"/>
              </a:ext>
            </a:extLst>
          </p:cNvPr>
          <p:cNvSpPr>
            <a:spLocks noGrp="1"/>
          </p:cNvSpPr>
          <p:nvPr>
            <p:ph type="title"/>
          </p:nvPr>
        </p:nvSpPr>
        <p:spPr>
          <a:xfrm>
            <a:off x="252408" y="1022355"/>
            <a:ext cx="10515600" cy="1325563"/>
          </a:xfrm>
        </p:spPr>
        <p:txBody>
          <a:bodyPr>
            <a:normAutofit/>
          </a:bodyPr>
          <a:lstStyle/>
          <a:p>
            <a:r>
              <a:rPr lang="en-US" sz="3600" b="1" dirty="0">
                <a:solidFill>
                  <a:schemeClr val="bg1"/>
                </a:solidFill>
                <a:latin typeface="Avenir Next" panose="020B0503020202020204" pitchFamily="34" charset="0"/>
              </a:rPr>
              <a:t>I WILL GO REACH MY WORLD</a:t>
            </a:r>
            <a:br>
              <a:rPr lang="en-US" sz="3600" b="1" dirty="0">
                <a:solidFill>
                  <a:schemeClr val="bg1"/>
                </a:solidFill>
                <a:latin typeface="Avenir Next" panose="020B0503020202020204" pitchFamily="34" charset="0"/>
              </a:rPr>
            </a:br>
            <a:endParaRPr lang="en-US" sz="3600" b="1" dirty="0">
              <a:solidFill>
                <a:schemeClr val="bg1"/>
              </a:solidFill>
              <a:latin typeface="Avenir Next" panose="020B0503020202020204" pitchFamily="34" charset="0"/>
            </a:endParaRPr>
          </a:p>
        </p:txBody>
      </p:sp>
      <p:sp>
        <p:nvSpPr>
          <p:cNvPr id="3" name="Content Placeholder 2">
            <a:extLst>
              <a:ext uri="{FF2B5EF4-FFF2-40B4-BE49-F238E27FC236}">
                <a16:creationId xmlns:a16="http://schemas.microsoft.com/office/drawing/2014/main" id="{570004DA-9392-994B-B70D-764CCE4CB8D8}"/>
              </a:ext>
            </a:extLst>
          </p:cNvPr>
          <p:cNvSpPr>
            <a:spLocks noGrp="1"/>
          </p:cNvSpPr>
          <p:nvPr>
            <p:ph idx="1"/>
          </p:nvPr>
        </p:nvSpPr>
        <p:spPr>
          <a:xfrm>
            <a:off x="252408" y="2843214"/>
            <a:ext cx="9034467" cy="4043374"/>
          </a:xfrm>
        </p:spPr>
        <p:txBody>
          <a:bodyPr>
            <a:normAutofit fontScale="92500" lnSpcReduction="10000"/>
          </a:bodyPr>
          <a:lstStyle/>
          <a:p>
            <a:pPr marL="0" indent="0" algn="ctr">
              <a:lnSpc>
                <a:spcPct val="150000"/>
              </a:lnSpc>
              <a:buNone/>
            </a:pPr>
            <a:r>
              <a:rPr lang="en-US" sz="2400" dirty="0">
                <a:latin typeface="Avenir Next" panose="020B0503020202020204" pitchFamily="34" charset="0"/>
              </a:rPr>
              <a:t>WOMEN'S MINISTRIES EMBRACES THE SEVENTH-DAY ADVENTIST CHURCH’S  2020-2025 WORLD THEME – </a:t>
            </a:r>
          </a:p>
          <a:p>
            <a:pPr marL="0" indent="0" algn="ctr">
              <a:lnSpc>
                <a:spcPct val="150000"/>
              </a:lnSpc>
              <a:buNone/>
            </a:pPr>
            <a:r>
              <a:rPr lang="en-US" sz="3500" b="1" dirty="0">
                <a:solidFill>
                  <a:srgbClr val="006068"/>
                </a:solidFill>
                <a:latin typeface="Avenir Next" panose="020B0503020202020204" pitchFamily="34" charset="0"/>
              </a:rPr>
              <a:t>I WILL GO. </a:t>
            </a:r>
          </a:p>
          <a:p>
            <a:pPr marL="0" indent="0" algn="ctr">
              <a:lnSpc>
                <a:spcPct val="150000"/>
              </a:lnSpc>
              <a:buNone/>
            </a:pPr>
            <a:r>
              <a:rPr lang="en-US" sz="2400" dirty="0">
                <a:latin typeface="Avenir Next" panose="020B0503020202020204" pitchFamily="34" charset="0"/>
              </a:rPr>
              <a:t>WE HAVE ADDED TO IT WITH THE WORDS “REACH MY WORLD” – </a:t>
            </a:r>
          </a:p>
          <a:p>
            <a:pPr marL="0" indent="0" algn="ctr">
              <a:lnSpc>
                <a:spcPct val="150000"/>
              </a:lnSpc>
              <a:buNone/>
            </a:pPr>
            <a:r>
              <a:rPr lang="en-US" sz="3500" b="1" dirty="0">
                <a:solidFill>
                  <a:srgbClr val="006068"/>
                </a:solidFill>
                <a:latin typeface="Avenir Next" panose="020B0503020202020204" pitchFamily="34" charset="0"/>
              </a:rPr>
              <a:t>'I WILL GO REACH MY WORLD.'</a:t>
            </a:r>
          </a:p>
          <a:p>
            <a:pPr marL="0" indent="0" algn="ctr">
              <a:lnSpc>
                <a:spcPct val="150000"/>
              </a:lnSpc>
              <a:buNone/>
            </a:pPr>
            <a:r>
              <a:rPr lang="en-US" sz="2400" dirty="0">
                <a:latin typeface="Avenir Next" panose="020B0503020202020204" pitchFamily="34" charset="0"/>
              </a:rPr>
              <a:t> </a:t>
            </a:r>
          </a:p>
          <a:p>
            <a:pPr marL="0" indent="0" algn="ctr">
              <a:lnSpc>
                <a:spcPct val="150000"/>
              </a:lnSpc>
              <a:buNone/>
            </a:pPr>
            <a:endParaRPr lang="en-US" sz="2400" dirty="0">
              <a:latin typeface="Avenir Next" panose="020B0503020202020204" pitchFamily="34" charset="0"/>
            </a:endParaRPr>
          </a:p>
        </p:txBody>
      </p:sp>
    </p:spTree>
    <p:extLst>
      <p:ext uri="{BB962C8B-B14F-4D97-AF65-F5344CB8AC3E}">
        <p14:creationId xmlns:p14="http://schemas.microsoft.com/office/powerpoint/2010/main" val="124704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B1EF8-AC82-8846-A963-A52196E6815B}"/>
              </a:ext>
            </a:extLst>
          </p:cNvPr>
          <p:cNvSpPr>
            <a:spLocks noGrp="1"/>
          </p:cNvSpPr>
          <p:nvPr>
            <p:ph type="title"/>
          </p:nvPr>
        </p:nvSpPr>
        <p:spPr/>
        <p:txBody>
          <a:bodyPr/>
          <a:lstStyle/>
          <a:p>
            <a:endParaRPr lang="en-US" dirty="0"/>
          </a:p>
        </p:txBody>
      </p:sp>
      <p:pic>
        <p:nvPicPr>
          <p:cNvPr id="5" name="Picture 4" descr="A group of people walking on a beach&#10;&#10;Description automatically generated">
            <a:extLst>
              <a:ext uri="{FF2B5EF4-FFF2-40B4-BE49-F238E27FC236}">
                <a16:creationId xmlns:a16="http://schemas.microsoft.com/office/drawing/2014/main" id="{F434F44F-AEAF-3948-AD6C-3D671162AE8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2BC27E33-E9BF-A843-982A-7AEF56A605B0}"/>
              </a:ext>
            </a:extLst>
          </p:cNvPr>
          <p:cNvSpPr>
            <a:spLocks noGrp="1"/>
          </p:cNvSpPr>
          <p:nvPr>
            <p:ph idx="1"/>
          </p:nvPr>
        </p:nvSpPr>
        <p:spPr>
          <a:xfrm>
            <a:off x="409573" y="3597283"/>
            <a:ext cx="9434518" cy="3146425"/>
          </a:xfrm>
        </p:spPr>
        <p:txBody>
          <a:bodyPr>
            <a:normAutofit/>
          </a:bodyPr>
          <a:lstStyle/>
          <a:p>
            <a:pPr marL="0" indent="0" algn="ctr">
              <a:lnSpc>
                <a:spcPct val="150000"/>
              </a:lnSpc>
              <a:buNone/>
            </a:pPr>
            <a:r>
              <a:rPr lang="en-US" sz="2400" b="1" dirty="0">
                <a:solidFill>
                  <a:srgbClr val="006068"/>
                </a:solidFill>
                <a:latin typeface="Avenir Next" panose="020B0503020202020204" pitchFamily="34" charset="0"/>
              </a:rPr>
              <a:t>REACHING YOUR WORLD IS TO TOUCH THE HEART AND LIVES OF SOMEONE IN YOUR CENTER OF INFLUENCE</a:t>
            </a:r>
            <a:r>
              <a:rPr lang="en-US" sz="2400" dirty="0">
                <a:solidFill>
                  <a:srgbClr val="006068"/>
                </a:solidFill>
                <a:latin typeface="Avenir Next" panose="020B0503020202020204" pitchFamily="34" charset="0"/>
              </a:rPr>
              <a:t>, </a:t>
            </a:r>
          </a:p>
          <a:p>
            <a:pPr marL="0" indent="0" algn="ctr">
              <a:lnSpc>
                <a:spcPct val="150000"/>
              </a:lnSpc>
              <a:buNone/>
            </a:pPr>
            <a:r>
              <a:rPr lang="en-US" sz="2000" dirty="0">
                <a:latin typeface="Avenir Next" panose="020B0503020202020204" pitchFamily="34" charset="0"/>
              </a:rPr>
              <a:t>WHETHER IT BE YOUR OWN FAMILY, FRIENDS, NEIGHBORHOOD, OR WORKPLACE. REACHING YOUR WORLD IS TO SHOW AND TELL THE WORLD THE GOOD NEWS OF THE SAVIOR.</a:t>
            </a:r>
          </a:p>
          <a:p>
            <a:pPr marL="0" indent="0" algn="ctr">
              <a:lnSpc>
                <a:spcPct val="150000"/>
              </a:lnSpc>
              <a:buNone/>
            </a:pPr>
            <a:endParaRPr lang="en-US" sz="2000" dirty="0">
              <a:latin typeface="Avenir Next" panose="020B0503020202020204" pitchFamily="34" charset="0"/>
            </a:endParaRPr>
          </a:p>
        </p:txBody>
      </p:sp>
    </p:spTree>
    <p:extLst>
      <p:ext uri="{BB962C8B-B14F-4D97-AF65-F5344CB8AC3E}">
        <p14:creationId xmlns:p14="http://schemas.microsoft.com/office/powerpoint/2010/main" val="1721168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870F3-693C-4044-885D-8C65E5348B81}"/>
              </a:ext>
            </a:extLst>
          </p:cNvPr>
          <p:cNvSpPr>
            <a:spLocks noGrp="1"/>
          </p:cNvSpPr>
          <p:nvPr>
            <p:ph type="title"/>
          </p:nvPr>
        </p:nvSpPr>
        <p:spPr/>
        <p:txBody>
          <a:bodyPr/>
          <a:lstStyle/>
          <a:p>
            <a:endParaRPr lang="en-US"/>
          </a:p>
        </p:txBody>
      </p:sp>
      <p:pic>
        <p:nvPicPr>
          <p:cNvPr id="7" name="Picture 6" descr="A picture containing outdoor, beach, person, walking&#10;&#10;Description automatically generated">
            <a:extLst>
              <a:ext uri="{FF2B5EF4-FFF2-40B4-BE49-F238E27FC236}">
                <a16:creationId xmlns:a16="http://schemas.microsoft.com/office/drawing/2014/main" id="{EB039996-3E01-C34F-881F-6B768B16E2D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FC88F33B-3CAE-0546-9564-B6763485CF45}"/>
              </a:ext>
            </a:extLst>
          </p:cNvPr>
          <p:cNvSpPr>
            <a:spLocks noGrp="1"/>
          </p:cNvSpPr>
          <p:nvPr>
            <p:ph idx="1"/>
          </p:nvPr>
        </p:nvSpPr>
        <p:spPr>
          <a:xfrm>
            <a:off x="838200" y="2525715"/>
            <a:ext cx="8834438" cy="4351338"/>
          </a:xfrm>
        </p:spPr>
        <p:txBody>
          <a:bodyPr>
            <a:normAutofit/>
          </a:bodyPr>
          <a:lstStyle/>
          <a:p>
            <a:pPr marL="0" indent="0">
              <a:lnSpc>
                <a:spcPct val="150000"/>
              </a:lnSpc>
              <a:buNone/>
            </a:pPr>
            <a:r>
              <a:rPr lang="en-US" sz="2400" i="1" dirty="0">
                <a:latin typeface="Avenir Next" panose="020B0503020202020204" pitchFamily="34" charset="0"/>
              </a:rPr>
              <a:t>OUR WOMEN</a:t>
            </a:r>
            <a:r>
              <a:rPr lang="ar-SA" sz="2400" i="1" dirty="0">
                <a:latin typeface="Avenir Next" panose="020B0503020202020204" pitchFamily="34" charset="0"/>
              </a:rPr>
              <a:t>’</a:t>
            </a:r>
            <a:r>
              <a:rPr lang="en-US" sz="2400" i="1" dirty="0">
                <a:latin typeface="Avenir Next" panose="020B0503020202020204" pitchFamily="34" charset="0"/>
              </a:rPr>
              <a:t>S MINISTRIES’ MISSION STATEMENT EMPHASIZES THAT WE ARE CALLED TO </a:t>
            </a:r>
          </a:p>
          <a:p>
            <a:pPr>
              <a:lnSpc>
                <a:spcPct val="150000"/>
              </a:lnSpc>
            </a:pPr>
            <a:r>
              <a:rPr lang="en-US" sz="2400" b="1" dirty="0">
                <a:latin typeface="Avenir Next" panose="020B0503020202020204" pitchFamily="34" charset="0"/>
              </a:rPr>
              <a:t>NURTURE </a:t>
            </a:r>
            <a:r>
              <a:rPr lang="en-US" sz="2400" dirty="0">
                <a:latin typeface="Avenir Next" panose="020B0503020202020204" pitchFamily="34" charset="0"/>
              </a:rPr>
              <a:t>OUR SISTERS, </a:t>
            </a:r>
          </a:p>
          <a:p>
            <a:pPr>
              <a:lnSpc>
                <a:spcPct val="150000"/>
              </a:lnSpc>
            </a:pPr>
            <a:r>
              <a:rPr lang="en-US" sz="2400" b="1" dirty="0">
                <a:latin typeface="Avenir Next" panose="020B0503020202020204" pitchFamily="34" charset="0"/>
              </a:rPr>
              <a:t>EMPOWER </a:t>
            </a:r>
            <a:r>
              <a:rPr lang="en-US" sz="2400" dirty="0">
                <a:latin typeface="Avenir Next" panose="020B0503020202020204" pitchFamily="34" charset="0"/>
              </a:rPr>
              <a:t>THEM FOR SERVICE, </a:t>
            </a:r>
          </a:p>
          <a:p>
            <a:pPr>
              <a:lnSpc>
                <a:spcPct val="150000"/>
              </a:lnSpc>
            </a:pPr>
            <a:r>
              <a:rPr lang="en-US" sz="2400" dirty="0">
                <a:latin typeface="Avenir Next" panose="020B0503020202020204" pitchFamily="34" charset="0"/>
              </a:rPr>
              <a:t>AND THEN TO FOCUS ALL WE HAVE LEARNED ON </a:t>
            </a:r>
            <a:r>
              <a:rPr lang="en-US" sz="2400" b="1" dirty="0">
                <a:latin typeface="Avenir Next" panose="020B0503020202020204" pitchFamily="34" charset="0"/>
              </a:rPr>
              <a:t>OUTREACH TO OTHERS</a:t>
            </a:r>
            <a:r>
              <a:rPr lang="en-US" sz="2400" b="1" dirty="0">
                <a:effectLst/>
                <a:latin typeface="Avenir Next" panose="020B0503020202020204" pitchFamily="34" charset="0"/>
              </a:rPr>
              <a:t> </a:t>
            </a:r>
            <a:endParaRPr lang="en-US" sz="2400" b="1" dirty="0">
              <a:latin typeface="Avenir Next" panose="020B0503020202020204" pitchFamily="34" charset="0"/>
            </a:endParaRPr>
          </a:p>
        </p:txBody>
      </p:sp>
    </p:spTree>
    <p:extLst>
      <p:ext uri="{BB962C8B-B14F-4D97-AF65-F5344CB8AC3E}">
        <p14:creationId xmlns:p14="http://schemas.microsoft.com/office/powerpoint/2010/main" val="3144589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89DC4E-3ECB-3748-98E6-A9D49931F0C2}"/>
              </a:ext>
            </a:extLst>
          </p:cNvPr>
          <p:cNvSpPr>
            <a:spLocks noGrp="1"/>
          </p:cNvSpPr>
          <p:nvPr>
            <p:ph type="title"/>
          </p:nvPr>
        </p:nvSpPr>
        <p:spPr>
          <a:xfrm>
            <a:off x="838200" y="556995"/>
            <a:ext cx="10515600" cy="1133693"/>
          </a:xfrm>
        </p:spPr>
        <p:txBody>
          <a:bodyPr>
            <a:noAutofit/>
          </a:bodyPr>
          <a:lstStyle/>
          <a:p>
            <a:pPr algn="ctr"/>
            <a:br>
              <a:rPr lang="en-US" sz="3200" b="1" dirty="0">
                <a:latin typeface="Avenir Next" panose="020B0503020202020204" pitchFamily="34" charset="0"/>
              </a:rPr>
            </a:br>
            <a:r>
              <a:rPr lang="en-US" sz="3200" b="1" dirty="0">
                <a:latin typeface="Avenir Next" panose="020B0503020202020204" pitchFamily="34" charset="0"/>
              </a:rPr>
              <a:t>I WILL GO POINTS TO THE IMPORTANCE OF </a:t>
            </a:r>
            <a:br>
              <a:rPr lang="en-US" sz="3200" b="1" dirty="0">
                <a:latin typeface="Avenir Next" panose="020B0503020202020204" pitchFamily="34" charset="0"/>
              </a:rPr>
            </a:br>
            <a:endParaRPr lang="en-US" sz="3200" b="1" dirty="0">
              <a:latin typeface="Avenir Next" panose="020B0503020202020204" pitchFamily="34" charset="0"/>
            </a:endParaRPr>
          </a:p>
        </p:txBody>
      </p:sp>
      <p:graphicFrame>
        <p:nvGraphicFramePr>
          <p:cNvPr id="5" name="Content Placeholder 2">
            <a:extLst>
              <a:ext uri="{FF2B5EF4-FFF2-40B4-BE49-F238E27FC236}">
                <a16:creationId xmlns:a16="http://schemas.microsoft.com/office/drawing/2014/main" id="{ABA330CB-A681-46EB-A915-BDEB553FACEC}"/>
              </a:ext>
            </a:extLst>
          </p:cNvPr>
          <p:cNvGraphicFramePr>
            <a:graphicFrameLocks noGrp="1"/>
          </p:cNvGraphicFramePr>
          <p:nvPr>
            <p:ph idx="1"/>
            <p:extLst>
              <p:ext uri="{D42A27DB-BD31-4B8C-83A1-F6EECF244321}">
                <p14:modId xmlns:p14="http://schemas.microsoft.com/office/powerpoint/2010/main" val="144055752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7410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3712C-97E9-AF4C-BCEE-D6CBFA630DB4}"/>
              </a:ext>
            </a:extLst>
          </p:cNvPr>
          <p:cNvSpPr>
            <a:spLocks noGrp="1"/>
          </p:cNvSpPr>
          <p:nvPr>
            <p:ph type="title"/>
          </p:nvPr>
        </p:nvSpPr>
        <p:spPr/>
        <p:txBody>
          <a:bodyPr/>
          <a:lstStyle/>
          <a:p>
            <a:endParaRPr lang="en-US"/>
          </a:p>
        </p:txBody>
      </p:sp>
      <p:pic>
        <p:nvPicPr>
          <p:cNvPr id="5" name="Picture 4" descr="A group of people walking on a beach&#10;&#10;Description automatically generated">
            <a:extLst>
              <a:ext uri="{FF2B5EF4-FFF2-40B4-BE49-F238E27FC236}">
                <a16:creationId xmlns:a16="http://schemas.microsoft.com/office/drawing/2014/main" id="{439E0441-6DD7-A34C-BA77-9BD9922C54C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83222091-BF22-4943-8D73-C94B85F10002}"/>
              </a:ext>
            </a:extLst>
          </p:cNvPr>
          <p:cNvSpPr>
            <a:spLocks noGrp="1"/>
          </p:cNvSpPr>
          <p:nvPr>
            <p:ph idx="1"/>
          </p:nvPr>
        </p:nvSpPr>
        <p:spPr>
          <a:xfrm>
            <a:off x="866776" y="3425834"/>
            <a:ext cx="8963023" cy="3432165"/>
          </a:xfrm>
        </p:spPr>
        <p:txBody>
          <a:bodyPr>
            <a:normAutofit fontScale="92500"/>
          </a:bodyPr>
          <a:lstStyle/>
          <a:p>
            <a:pPr marL="0" indent="0" algn="ctr">
              <a:lnSpc>
                <a:spcPct val="150000"/>
              </a:lnSpc>
              <a:buNone/>
            </a:pPr>
            <a:r>
              <a:rPr lang="en-US" sz="2400" b="1" dirty="0">
                <a:latin typeface="Avenir Next" panose="020B0503020202020204" pitchFamily="34" charset="0"/>
              </a:rPr>
              <a:t>WE ARE EACH CALLED, MY SISTERS, FIRST TO ACCEPT THE GIFT OF SALVATION THAT GOD SO FREELY HAS OFFERED US, </a:t>
            </a:r>
            <a:r>
              <a:rPr lang="en-US" sz="2400" b="1" dirty="0">
                <a:solidFill>
                  <a:srgbClr val="006068"/>
                </a:solidFill>
                <a:latin typeface="Avenir Next" panose="020B0503020202020204" pitchFamily="34" charset="0"/>
              </a:rPr>
              <a:t>TO LIVE EACH DAY ALLOWING THE LOVE OF CHRIST TO FLOW THROUGH US, </a:t>
            </a:r>
            <a:r>
              <a:rPr lang="en-US" sz="2400" b="1" dirty="0">
                <a:solidFill>
                  <a:srgbClr val="C00000"/>
                </a:solidFill>
                <a:latin typeface="Avenir Next" panose="020B0503020202020204" pitchFamily="34" charset="0"/>
              </a:rPr>
              <a:t>AND FINALLY TO REACH OUT AND TOUCH AND MAKE A DIFFERENCE IN OUR WORLD WITH THAT LOVE. </a:t>
            </a:r>
          </a:p>
          <a:p>
            <a:pPr marL="0" indent="0" algn="ctr">
              <a:lnSpc>
                <a:spcPct val="150000"/>
              </a:lnSpc>
              <a:buNone/>
            </a:pPr>
            <a:r>
              <a:rPr lang="en-US" sz="2400" dirty="0">
                <a:latin typeface="Avenir Next" panose="020B0503020202020204" pitchFamily="34" charset="0"/>
              </a:rPr>
              <a:t> </a:t>
            </a:r>
          </a:p>
          <a:p>
            <a:pPr marL="0" indent="0" algn="ctr">
              <a:lnSpc>
                <a:spcPct val="150000"/>
              </a:lnSpc>
              <a:buNone/>
            </a:pPr>
            <a:endParaRPr lang="en-US" sz="2400" dirty="0">
              <a:latin typeface="Avenir Next" panose="020B0503020202020204" pitchFamily="34" charset="0"/>
            </a:endParaRPr>
          </a:p>
        </p:txBody>
      </p:sp>
    </p:spTree>
    <p:extLst>
      <p:ext uri="{BB962C8B-B14F-4D97-AF65-F5344CB8AC3E}">
        <p14:creationId xmlns:p14="http://schemas.microsoft.com/office/powerpoint/2010/main" val="543750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58F6F-B490-F74B-A07E-35C2B7E3F9DB}"/>
              </a:ext>
            </a:extLst>
          </p:cNvPr>
          <p:cNvSpPr>
            <a:spLocks noGrp="1"/>
          </p:cNvSpPr>
          <p:nvPr>
            <p:ph type="title"/>
          </p:nvPr>
        </p:nvSpPr>
        <p:spPr/>
        <p:txBody>
          <a:bodyPr/>
          <a:lstStyle/>
          <a:p>
            <a:endParaRPr lang="en-US"/>
          </a:p>
        </p:txBody>
      </p:sp>
      <p:pic>
        <p:nvPicPr>
          <p:cNvPr id="4" name="Picture 3" descr="A picture containing game&#10;&#10;Description automatically generated">
            <a:extLst>
              <a:ext uri="{FF2B5EF4-FFF2-40B4-BE49-F238E27FC236}">
                <a16:creationId xmlns:a16="http://schemas.microsoft.com/office/drawing/2014/main" id="{496DD131-71E0-2742-98B5-B82DC12ECCA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055D3D34-BADD-7A42-AD80-93DD1A32A474}"/>
              </a:ext>
            </a:extLst>
          </p:cNvPr>
          <p:cNvSpPr>
            <a:spLocks noGrp="1"/>
          </p:cNvSpPr>
          <p:nvPr>
            <p:ph idx="1"/>
          </p:nvPr>
        </p:nvSpPr>
        <p:spPr>
          <a:xfrm>
            <a:off x="838199" y="3497267"/>
            <a:ext cx="8691563" cy="2817813"/>
          </a:xfrm>
        </p:spPr>
        <p:txBody>
          <a:bodyPr>
            <a:normAutofit fontScale="92500"/>
          </a:bodyPr>
          <a:lstStyle/>
          <a:p>
            <a:pPr marL="0" indent="0" algn="ctr">
              <a:lnSpc>
                <a:spcPct val="150000"/>
              </a:lnSpc>
              <a:buNone/>
            </a:pPr>
            <a:r>
              <a:rPr lang="en-US" sz="4800" b="1" dirty="0">
                <a:latin typeface="Futura Medium" panose="020B0602020204020303" pitchFamily="34" charset="-79"/>
                <a:cs typeface="Futura Medium" panose="020B0602020204020303" pitchFamily="34" charset="-79"/>
              </a:rPr>
              <a:t>I WILL GO REACH MY WORLD</a:t>
            </a:r>
            <a:r>
              <a:rPr lang="en-US" sz="4800" b="1" dirty="0">
                <a:latin typeface="Avenir Next" panose="020B0503020202020204" pitchFamily="34" charset="0"/>
              </a:rPr>
              <a:t>. </a:t>
            </a:r>
            <a:r>
              <a:rPr lang="en-US" sz="4800" b="1" dirty="0">
                <a:solidFill>
                  <a:srgbClr val="006068"/>
                </a:solidFill>
                <a:latin typeface="Avenir Next" panose="020B0503020202020204" pitchFamily="34" charset="0"/>
              </a:rPr>
              <a:t>WHAT ABOUT YOU?</a:t>
            </a:r>
          </a:p>
          <a:p>
            <a:pPr marL="0" indent="0" algn="ctr">
              <a:lnSpc>
                <a:spcPct val="150000"/>
              </a:lnSpc>
              <a:buNone/>
            </a:pPr>
            <a:endParaRPr lang="en-US" sz="4800" b="1" dirty="0">
              <a:latin typeface="Avenir Next" panose="020B0503020202020204" pitchFamily="34" charset="0"/>
            </a:endParaRPr>
          </a:p>
        </p:txBody>
      </p:sp>
    </p:spTree>
    <p:extLst>
      <p:ext uri="{BB962C8B-B14F-4D97-AF65-F5344CB8AC3E}">
        <p14:creationId xmlns:p14="http://schemas.microsoft.com/office/powerpoint/2010/main" val="1728327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group of people walking on a beach&#10;&#10;Description automatically generated">
            <a:extLst>
              <a:ext uri="{FF2B5EF4-FFF2-40B4-BE49-F238E27FC236}">
                <a16:creationId xmlns:a16="http://schemas.microsoft.com/office/drawing/2014/main" id="{408DA86B-84AF-4B4F-A219-A8CECB9ECDA7}"/>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 y="10"/>
            <a:ext cx="12191980" cy="6857990"/>
          </a:xfrm>
          <a:prstGeom prst="rect">
            <a:avLst/>
          </a:prstGeom>
        </p:spPr>
      </p:pic>
      <p:sp>
        <p:nvSpPr>
          <p:cNvPr id="9" name="Freeform: Shape 8">
            <a:extLst>
              <a:ext uri="{FF2B5EF4-FFF2-40B4-BE49-F238E27FC236}">
                <a16:creationId xmlns:a16="http://schemas.microsoft.com/office/drawing/2014/main" id="{E862BE82-D00D-42C1-BF16-93AA37870C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F6D92C2D-1D3D-4974-918C-06579FB354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3" y="-2"/>
            <a:ext cx="5441859" cy="5654940"/>
          </a:xfrm>
          <a:custGeom>
            <a:avLst/>
            <a:gdLst>
              <a:gd name="connsiteX0" fmla="*/ 0 w 5441859"/>
              <a:gd name="connsiteY0" fmla="*/ 0 h 5654940"/>
              <a:gd name="connsiteX1" fmla="*/ 4400492 w 5441859"/>
              <a:gd name="connsiteY1" fmla="*/ 0 h 5654940"/>
              <a:gd name="connsiteX2" fmla="*/ 4484767 w 5441859"/>
              <a:gd name="connsiteY2" fmla="*/ 76595 h 5654940"/>
              <a:gd name="connsiteX3" fmla="*/ 5441859 w 5441859"/>
              <a:gd name="connsiteY3" fmla="*/ 2387221 h 5654940"/>
              <a:gd name="connsiteX4" fmla="*/ 2174140 w 5441859"/>
              <a:gd name="connsiteY4" fmla="*/ 5654940 h 5654940"/>
              <a:gd name="connsiteX5" fmla="*/ 156693 w 5441859"/>
              <a:gd name="connsiteY5" fmla="*/ 4957981 h 5654940"/>
              <a:gd name="connsiteX6" fmla="*/ 0 w 5441859"/>
              <a:gd name="connsiteY6" fmla="*/ 4820612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0" y="0"/>
                </a:moveTo>
                <a:lnTo>
                  <a:pt x="4400492" y="0"/>
                </a:lnTo>
                <a:lnTo>
                  <a:pt x="4484767" y="76595"/>
                </a:lnTo>
                <a:cubicBezTo>
                  <a:pt x="5076108"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62922B9-5595-3C4D-8FFD-605EA53C4944}"/>
              </a:ext>
            </a:extLst>
          </p:cNvPr>
          <p:cNvSpPr>
            <a:spLocks noGrp="1"/>
          </p:cNvSpPr>
          <p:nvPr>
            <p:ph type="title"/>
          </p:nvPr>
        </p:nvSpPr>
        <p:spPr>
          <a:xfrm>
            <a:off x="564499" y="447250"/>
            <a:ext cx="4062643" cy="1043409"/>
          </a:xfrm>
        </p:spPr>
        <p:txBody>
          <a:bodyPr>
            <a:normAutofit/>
          </a:bodyPr>
          <a:lstStyle/>
          <a:p>
            <a:pPr algn="ctr"/>
            <a:r>
              <a:rPr lang="en-US" sz="4800" b="1" dirty="0">
                <a:solidFill>
                  <a:srgbClr val="006068"/>
                </a:solidFill>
                <a:latin typeface="Avenir Next" panose="020B0503020202020204" pitchFamily="34" charset="0"/>
              </a:rPr>
              <a:t>TOGETHER</a:t>
            </a:r>
          </a:p>
        </p:txBody>
      </p:sp>
      <p:sp>
        <p:nvSpPr>
          <p:cNvPr id="3" name="Content Placeholder 2">
            <a:extLst>
              <a:ext uri="{FF2B5EF4-FFF2-40B4-BE49-F238E27FC236}">
                <a16:creationId xmlns:a16="http://schemas.microsoft.com/office/drawing/2014/main" id="{1FDCA810-EB79-4042-A2A9-C305609830BA}"/>
              </a:ext>
            </a:extLst>
          </p:cNvPr>
          <p:cNvSpPr>
            <a:spLocks noGrp="1"/>
          </p:cNvSpPr>
          <p:nvPr>
            <p:ph idx="1"/>
          </p:nvPr>
        </p:nvSpPr>
        <p:spPr>
          <a:xfrm>
            <a:off x="177335" y="4003238"/>
            <a:ext cx="11152646" cy="2054672"/>
          </a:xfrm>
        </p:spPr>
        <p:txBody>
          <a:bodyPr anchor="t">
            <a:normAutofit/>
          </a:bodyPr>
          <a:lstStyle/>
          <a:p>
            <a:pPr marL="0" indent="0" algn="ctr">
              <a:lnSpc>
                <a:spcPct val="150000"/>
              </a:lnSpc>
              <a:buNone/>
            </a:pPr>
            <a:r>
              <a:rPr lang="en-US" dirty="0">
                <a:latin typeface="Avenir Next" panose="020B0503020202020204" pitchFamily="34" charset="0"/>
                <a:cs typeface="Futura Medium" panose="020B0602020204020303" pitchFamily="34" charset="-79"/>
              </a:rPr>
              <a:t>IF WE </a:t>
            </a:r>
            <a:r>
              <a:rPr lang="en-US" b="1" dirty="0">
                <a:solidFill>
                  <a:srgbClr val="006068"/>
                </a:solidFill>
                <a:latin typeface="Avenir Next" panose="020B0503020202020204" pitchFamily="34" charset="0"/>
                <a:cs typeface="Futura Medium" panose="020B0602020204020303" pitchFamily="34" charset="-79"/>
              </a:rPr>
              <a:t>UNITE</a:t>
            </a:r>
            <a:r>
              <a:rPr lang="en-US" dirty="0">
                <a:latin typeface="Avenir Next" panose="020B0503020202020204" pitchFamily="34" charset="0"/>
                <a:cs typeface="Futura Medium" panose="020B0602020204020303" pitchFamily="34" charset="-79"/>
              </a:rPr>
              <a:t> IN </a:t>
            </a:r>
            <a:r>
              <a:rPr lang="en-US" b="1" dirty="0">
                <a:solidFill>
                  <a:srgbClr val="006068"/>
                </a:solidFill>
                <a:latin typeface="Avenir Next" panose="020B0503020202020204" pitchFamily="34" charset="0"/>
                <a:cs typeface="Futura Medium" panose="020B0602020204020303" pitchFamily="34" charset="-79"/>
              </a:rPr>
              <a:t>PURPOSE </a:t>
            </a:r>
            <a:r>
              <a:rPr lang="en-US" dirty="0">
                <a:latin typeface="Avenir Next" panose="020B0503020202020204" pitchFamily="34" charset="0"/>
                <a:cs typeface="Futura Medium" panose="020B0602020204020303" pitchFamily="34" charset="-79"/>
              </a:rPr>
              <a:t>AND REACH OUR INDIVIDUAL WORLDS, WE WILL </a:t>
            </a:r>
            <a:r>
              <a:rPr lang="en-US" b="1" dirty="0">
                <a:solidFill>
                  <a:srgbClr val="006068"/>
                </a:solidFill>
                <a:latin typeface="Avenir Next" panose="020B0503020202020204" pitchFamily="34" charset="0"/>
                <a:cs typeface="Futura Medium" panose="020B0602020204020303" pitchFamily="34" charset="-79"/>
              </a:rPr>
              <a:t>TOGETHER</a:t>
            </a:r>
            <a:r>
              <a:rPr lang="en-US" dirty="0">
                <a:latin typeface="Avenir Next" panose="020B0503020202020204" pitchFamily="34" charset="0"/>
                <a:cs typeface="Futura Medium" panose="020B0602020204020303" pitchFamily="34" charset="-79"/>
              </a:rPr>
              <a:t> </a:t>
            </a:r>
            <a:r>
              <a:rPr lang="en-US" b="1" dirty="0">
                <a:solidFill>
                  <a:srgbClr val="006068"/>
                </a:solidFill>
                <a:latin typeface="Avenir Next" panose="020B0503020202020204" pitchFamily="34" charset="0"/>
                <a:cs typeface="Futura Medium" panose="020B0602020204020303" pitchFamily="34" charset="-79"/>
              </a:rPr>
              <a:t>REACH </a:t>
            </a:r>
            <a:r>
              <a:rPr lang="en-US" dirty="0">
                <a:latin typeface="Avenir Next" panose="020B0503020202020204" pitchFamily="34" charset="0"/>
                <a:cs typeface="Futura Medium" panose="020B0602020204020303" pitchFamily="34" charset="-79"/>
              </a:rPr>
              <a:t>THE WHOLE WORLD.</a:t>
            </a:r>
          </a:p>
          <a:p>
            <a:pPr marL="0" indent="0" algn="ctr">
              <a:lnSpc>
                <a:spcPct val="150000"/>
              </a:lnSpc>
              <a:buNone/>
            </a:pPr>
            <a:endParaRPr lang="en-US" dirty="0">
              <a:latin typeface="Avenir Next" panose="020B0503020202020204" pitchFamily="34" charset="0"/>
              <a:cs typeface="Futura Medium" panose="020B0602020204020303" pitchFamily="34" charset="-79"/>
            </a:endParaRPr>
          </a:p>
        </p:txBody>
      </p:sp>
    </p:spTree>
    <p:extLst>
      <p:ext uri="{BB962C8B-B14F-4D97-AF65-F5344CB8AC3E}">
        <p14:creationId xmlns:p14="http://schemas.microsoft.com/office/powerpoint/2010/main" val="41217729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405</Words>
  <Application>Microsoft Macintosh PowerPoint</Application>
  <PresentationFormat>Widescreen</PresentationFormat>
  <Paragraphs>32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Avenir Next</vt:lpstr>
      <vt:lpstr>Calibri</vt:lpstr>
      <vt:lpstr>Calibri Light</vt:lpstr>
      <vt:lpstr>Futura Medium</vt:lpstr>
      <vt:lpstr>Office Theme</vt:lpstr>
      <vt:lpstr>PowerPoint Presentation</vt:lpstr>
      <vt:lpstr> I WILL GO </vt:lpstr>
      <vt:lpstr>I WILL GO REACH MY WORLD </vt:lpstr>
      <vt:lpstr>PowerPoint Presentation</vt:lpstr>
      <vt:lpstr>PowerPoint Presentation</vt:lpstr>
      <vt:lpstr> I WILL GO POINTS TO THE IMPORTANCE OF  </vt:lpstr>
      <vt:lpstr>PowerPoint Presentation</vt:lpstr>
      <vt:lpstr>PowerPoint Presentation</vt:lpstr>
      <vt:lpstr>TOGETHER</vt:lpstr>
      <vt:lpstr>THEN I HEARD THE VOICE OF THE LORD SAYING, “ WHOM SHALL I SEND? AND WHO WILL GO FOR US?” AND I SAID, “HERE AM I. SEND ME!” ISAIAH 6:8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Arrais, Raquel</dc:creator>
  <cp:lastModifiedBy>Arrais, Raquel</cp:lastModifiedBy>
  <cp:revision>4</cp:revision>
  <dcterms:created xsi:type="dcterms:W3CDTF">2020-07-29T16:04:12Z</dcterms:created>
  <dcterms:modified xsi:type="dcterms:W3CDTF">2020-07-29T16:14:12Z</dcterms:modified>
</cp:coreProperties>
</file>